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9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7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3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3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3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5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7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8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3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1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5D96-86A2-4560-B692-3DA38DFDAB5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BEDE6-1FF3-43B8-9767-5B7C968FB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wiiOjyfvA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hyperlink" Target="https://www.youtube.com/watch?v=zz6v6OfoQvs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14BD7F-52AE-48AE-871C-1975C371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73"/>
            <a:ext cx="9077367" cy="520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95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58C58-206D-406C-AB6A-948FCA47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670"/>
            <a:ext cx="9144000" cy="43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34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6E6C2-08EB-4109-9DE5-A1E480B15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537"/>
            <a:ext cx="91440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75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71262E-BC00-497B-A46B-9305F7636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833"/>
            <a:ext cx="9144000" cy="46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67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6AE82-1B2C-454E-9E63-996F4241B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742"/>
            <a:ext cx="9144000" cy="518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0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16AA5-06D6-48D5-B2D0-7F77DD3E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016"/>
            <a:ext cx="9144000" cy="4621967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EFAA0C0F-0DDA-4A2D-8C59-73FB825CD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392" y="4574643"/>
            <a:ext cx="3486637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1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3BB86A67-F4E1-414B-B893-1A16A451B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785"/>
            <a:ext cx="9144000" cy="61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23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75D0C-584A-424B-9C07-B6628ADEC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979"/>
            <a:ext cx="9144000" cy="55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19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9D6CD-6505-426E-97E6-789422E2F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239"/>
            <a:ext cx="9144000" cy="50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35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67FCDA-3F0B-426D-BE62-0D5E63787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502"/>
            <a:ext cx="9144000" cy="50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23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9EF00-96C4-4BD2-ADFB-AAB573615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0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1C3A-F904-4465-B537-5BE06AD31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1965"/>
            <a:ext cx="9144000" cy="32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4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13AFE-D1E8-46F9-9944-3817694ED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0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93546-A4CD-4397-BC59-B4806E402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124"/>
            <a:ext cx="9144000" cy="51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4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B938B-FCA3-494D-9CFC-0E90779E2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500"/>
            <a:ext cx="9144000" cy="55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0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3662E-EF7A-4F40-9B42-A007465B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996"/>
            <a:ext cx="9144000" cy="486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68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A05D-A424-4C9A-A600-D10B128BB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691"/>
            <a:ext cx="9144000" cy="50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22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E1BD3-E50F-4216-BECD-099E5E4D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648"/>
            <a:ext cx="9144000" cy="48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60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027D0-6DA3-4746-A5AF-768BCB482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963"/>
            <a:ext cx="9144000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0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</TotalTime>
  <Words>0</Words>
  <Application>Microsoft Office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2021-11-23T18:43:19Z</dcterms:created>
  <dcterms:modified xsi:type="dcterms:W3CDTF">2021-11-23T21:39:39Z</dcterms:modified>
</cp:coreProperties>
</file>