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DEE2E-0C3B-4F0E-9457-D84A559989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BD3E44-E84D-4394-9C96-3E41ED20AC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7C7A7-9522-43F0-B67B-50045D90B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FA02-4C64-4446-9E2B-CA7FD1AC1C49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FCF5C-C551-4943-B49C-2C349329F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E17A5-4DC9-4404-BB98-71CCF74B9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1C08-AD08-46C9-8A19-2E99DE464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47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7F9E0-2106-4C87-A1E6-CC47D807C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5EFDC0-7B5A-44F4-99F9-D20168C573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8FA9A-3752-4882-A4D0-8194090CD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FA02-4C64-4446-9E2B-CA7FD1AC1C49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F6AE7-1C01-4520-9BAA-E81A0556D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610F8-276F-4FCD-95C8-3282D9320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1C08-AD08-46C9-8A19-2E99DE464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89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EC3A4A-D11F-419B-ACBA-3DFF9E3643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C9D9BE-F2E7-4753-A417-E98A86431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1FAB9-0ADD-4763-A75F-7ECE90AD5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FA02-4C64-4446-9E2B-CA7FD1AC1C49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C7D4B-30F5-4556-A900-FB8FD62FD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48C67-2841-43AC-92DB-FADE5D705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1C08-AD08-46C9-8A19-2E99DE464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26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0A325-2DAA-4C72-A515-FFD5CF262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11892-AFDC-477F-9807-031C8829C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59166-84E7-43A3-A6ED-ACD2DB71F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FA02-4C64-4446-9E2B-CA7FD1AC1C49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F7F9A5-8CF2-44AC-80FF-5784A6DB3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F50C5-7E3C-4388-A656-EF46290DA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1C08-AD08-46C9-8A19-2E99DE464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2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7AED8-A2F1-4BEC-B15B-CED739EA6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4F20A0-3CF2-4BF7-BC49-18F475BB6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24FB8-D675-4300-9E41-1492FFDF4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FA02-4C64-4446-9E2B-CA7FD1AC1C49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A1B4A-8336-4769-90AF-A7DE56527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19938-1430-44AF-876F-43481A7C2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1C08-AD08-46C9-8A19-2E99DE464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13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87993-9C72-4A3D-BA43-EABB2570E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80026-1517-40D3-A98A-DFFC18FF0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585FA-840C-4BA6-AC07-5A300FA0A2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61F93B-4D6B-4646-8404-E98EA258A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FA02-4C64-4446-9E2B-CA7FD1AC1C49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25BB11-B988-41FB-91B6-3E6EDDE74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864814-53F2-479A-AC3C-21BBC9CF1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1C08-AD08-46C9-8A19-2E99DE464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40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AB382-46BB-4C78-AD56-C5A5058AC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FA1D32-6238-4F51-805C-9A895FDF4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0B08B1-0AFC-429A-BE5B-E626D7B2C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1169D1-719D-4142-9BC4-243AEDA9D9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75F999-C2D8-4EBA-BA1A-1CDB72AFE1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2C6B59-2C7C-4C0E-A3C2-E61468320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FA02-4C64-4446-9E2B-CA7FD1AC1C49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6CED2A-F30A-4130-9916-1E8ACBE7D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46A64B-5D69-4C0A-A942-D6C68E8BC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1C08-AD08-46C9-8A19-2E99DE464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814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923A9-05D1-4F97-A449-47A375073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2B3E8E-0844-4AE2-9857-49D500EAA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FA02-4C64-4446-9E2B-CA7FD1AC1C49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EEC285-92ED-4939-B9B9-4E1417068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1C8676-FCB0-47E1-81C5-77C9AF366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1C08-AD08-46C9-8A19-2E99DE464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84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90874A-A12E-45A9-B903-A462BB611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FA02-4C64-4446-9E2B-CA7FD1AC1C49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8E9C74-4250-44F7-A685-917E41ABD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1BD76E-63CD-4A6E-BFC0-FCB4E4B7C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1C08-AD08-46C9-8A19-2E99DE464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73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6D9DA-0A5E-4926-A668-3D65488A5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9AE60-7F24-4003-AFCA-2BFE3256A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68A506-2A36-4140-A21B-6E90C0A2DE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14EA81-352B-4CD6-8030-2AB52DD71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FA02-4C64-4446-9E2B-CA7FD1AC1C49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9FD945-5CBB-41B7-A7E4-6D10C0C54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D4A854-564C-4799-92B6-6D7B7B115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1C08-AD08-46C9-8A19-2E99DE464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75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508EC-9205-4BF2-958A-A79A767A8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E62E0E-076E-4EF9-97B1-6F22A52D7C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C7E939-33A4-4FE7-BB58-7A9EE7580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7E9F20-BC27-4746-8C06-32ABC2E54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FA02-4C64-4446-9E2B-CA7FD1AC1C49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0589E5-90B7-46C8-9320-5AD004C70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97D7FE-7228-4A95-B99A-F21395A1A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F1C08-AD08-46C9-8A19-2E99DE464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32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903F1F-5BA2-43DC-A42F-6A8553212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087076-E468-4B1B-B5CB-A90B83417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E2B78-D191-4FCF-9E2A-1841B7C0D8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3FA02-4C64-4446-9E2B-CA7FD1AC1C49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55EC1-B842-4A57-BDC8-37F6AE0EE0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E2A0E-9F06-4A7C-A9A5-07915555C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F1C08-AD08-46C9-8A19-2E99DE464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113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22174A-E47B-4722-B94C-71C4BD1DB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65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FA7AA1-B742-47D9-A106-0A398CE8F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62"/>
            <a:ext cx="9144000" cy="684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166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7106EB-4331-4011-97DC-473A5E997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88" y="304800"/>
            <a:ext cx="880782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969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0A9551-59B2-456E-9653-4260D922A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8915400" cy="123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074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211EE9-6261-424B-AC14-F541E94BE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" y="0"/>
            <a:ext cx="9121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28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Diploma Question Alert!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18193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AECC78-D297-4EE2-8498-319073D16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1"/>
            <a:ext cx="9144000" cy="684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145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FDA73E-BBD2-4194-B1D6-312A42AD6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2" y="0"/>
            <a:ext cx="91183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78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35F233-21B5-4874-AF0A-6411ECEE0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" y="0"/>
            <a:ext cx="91325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98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81A91E-7A42-493E-8513-ED84DD1FE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62"/>
            <a:ext cx="9144000" cy="684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04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8EE797-9D5C-40A8-B8FB-E17F64D46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95"/>
            <a:ext cx="9144000" cy="683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394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EFB80C-B633-4DC5-A360-A1751C9CB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95"/>
            <a:ext cx="9144000" cy="683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847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7C007E-E143-48DB-9FA9-96DFE255A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2" y="0"/>
            <a:ext cx="91325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35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EF7311-766E-4C47-883D-3CDFB2484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62"/>
            <a:ext cx="9144000" cy="684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8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4</Words>
  <Application>Microsoft Office PowerPoint</Application>
  <PresentationFormat>On-screen Show (4:3)</PresentationFormat>
  <Paragraphs>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Diploma Question Alert!</vt:lpstr>
    </vt:vector>
  </TitlesOfParts>
  <Company>Elk Island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Collisions in 1D</dc:title>
  <dc:creator>wayde putnam</dc:creator>
  <cp:lastModifiedBy>Wayde Putnam FHS</cp:lastModifiedBy>
  <cp:revision>2</cp:revision>
  <dcterms:created xsi:type="dcterms:W3CDTF">2010-10-15T17:17:48Z</dcterms:created>
  <dcterms:modified xsi:type="dcterms:W3CDTF">2021-11-04T17:15:42Z</dcterms:modified>
</cp:coreProperties>
</file>