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2" r:id="rId2"/>
    <p:sldId id="273" r:id="rId3"/>
    <p:sldId id="258" r:id="rId4"/>
    <p:sldId id="274" r:id="rId5"/>
    <p:sldId id="275" r:id="rId6"/>
    <p:sldId id="261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57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F35A07-C563-48A1-992A-820089458D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4647FB-85D0-4EF1-BCC4-3FFA2678BA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19964C-2D71-4068-8089-FA1A963A8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401D7-85F2-45EF-B5B4-8988D7CA6EE2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5A1F27-0E7A-4222-B64B-E85A53C597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EB49C9-2D70-4E38-948A-824FA9203E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95C79-74E2-40B9-911D-8AB2F28F53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078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71AC6-6343-4ABA-9408-8B272BDAF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250D0A-0A84-49FE-89E5-4E07FC844C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481802-3B21-49FF-87E7-19A855136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401D7-85F2-45EF-B5B4-8988D7CA6EE2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7CD2C0-AEC7-4105-A84D-3505B3EA68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511F28-E1C3-43A4-BDE5-F66E4AF5D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95C79-74E2-40B9-911D-8AB2F28F53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621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D1EE805-DAFC-419F-9294-5899CFBC0D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605960-06F9-40BF-99A3-8AF8CAD63A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04CD6-5913-475C-8748-196D47642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401D7-85F2-45EF-B5B4-8988D7CA6EE2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8F1A0E-6980-4E85-B43D-F3F3B5A1D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E30A82-C80B-4AB8-AA51-F7C76F348F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95C79-74E2-40B9-911D-8AB2F28F53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177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3AA06D-3E2E-4AC5-A559-706D3F7644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895A19-974B-44BD-97C9-6AAB6A81DC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C70159-319E-402E-BF0E-2F47FF5B1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401D7-85F2-45EF-B5B4-8988D7CA6EE2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C39A10-D264-4AEA-B266-DEEAC3B91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2DDD9E-4DFB-4F29-ACC7-23747B391F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95C79-74E2-40B9-911D-8AB2F28F53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5046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96AE6-4198-4A8B-84B8-659E0ABBA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C1E55-7862-47A2-BFF3-A6AD6171AD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9D0FBF-855D-41CD-8DC2-F790CFD3C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401D7-85F2-45EF-B5B4-8988D7CA6EE2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61BBCA-6D4E-4476-9E42-A82528C71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7EE1D6-676A-4F99-8608-78545944EE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95C79-74E2-40B9-911D-8AB2F28F53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313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68BE94-4B5A-491E-94D2-7FDE62EC0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AA96BA-EA22-419A-A713-A021F30CD8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149829-1170-4DC6-B018-88CB2784571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DA941D-D586-46CC-BCB3-D418B0481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401D7-85F2-45EF-B5B4-8988D7CA6EE2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723611D-5D0D-45F5-912B-D37299A6FF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41BC39-FAAA-4CCA-9725-D5AD0AE0CF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95C79-74E2-40B9-911D-8AB2F28F53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7043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D4FD53-609F-435E-AA24-23ACC189F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F80D7C-A272-425F-9CAA-3ED618248B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508025-A7D8-42DF-B6D2-3A24C80127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CF4F8F6-D10C-407F-B3D0-B148D6381B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1CF566-355E-44B5-9CE9-A3A285E846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D9B458-D2A3-4FE6-A88A-34ACA001D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401D7-85F2-45EF-B5B4-8988D7CA6EE2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D0E69F-EA70-4A7B-8A70-797413962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AB5821-1DDA-4D73-9C64-C65979FA3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95C79-74E2-40B9-911D-8AB2F28F53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8226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696AD-6C11-436C-99E9-22176673F3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63F436-7BF6-4AC8-9240-9D44BBAC75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401D7-85F2-45EF-B5B4-8988D7CA6EE2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EFBA4D-14DE-449F-BC94-3BB7A54E2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9DFAA2-FA7A-488E-81C7-428ED628F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95C79-74E2-40B9-911D-8AB2F28F53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951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2BB45B-0798-47D6-9B99-D4E8D116D5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401D7-85F2-45EF-B5B4-8988D7CA6EE2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62B054-EBA6-442B-B938-9BB8DA492B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C3F2B1-5BD1-49AB-AFCF-B4590076B9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95C79-74E2-40B9-911D-8AB2F28F53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8524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2AAF27-DFC9-4335-ABE0-E30BA2021F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2872D8-1F1F-4CDD-94B4-D50B08214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24B01AA-5DD3-4A13-A686-436D7ECAFD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FEC64B-CA6D-486F-ACF1-935F4A1F8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401D7-85F2-45EF-B5B4-8988D7CA6EE2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F4BD29-48EC-4AED-B209-AADA89BEF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5430709-1F4D-4C9D-AA33-A4CD0F0C5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95C79-74E2-40B9-911D-8AB2F28F53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991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B34591-1AC2-4363-8928-ABD698FC9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BC488CC-314E-4374-8FED-FD7EDD10C72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82665F-CC83-4CAB-AB07-8A082AFCA5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BCFE288-E316-41B5-B7A1-ED55AE9FB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4401D7-85F2-45EF-B5B4-8988D7CA6EE2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FE78B5-2D64-478F-8FC0-64AE14760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FDA391-0FC0-4238-A9EB-2267BD344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95C79-74E2-40B9-911D-8AB2F28F53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50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9C36296-BC83-43F5-899E-5666A7038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9CE639-8310-4ED3-88D6-28E78D9DF4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F128E8-81D5-4A73-A8F5-EAB0E8E4DF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4401D7-85F2-45EF-B5B4-8988D7CA6EE2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A05464-8E91-4105-BAC3-0B0D3C20E0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6CC403-9559-40E2-B04B-59B48422B8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95C79-74E2-40B9-911D-8AB2F28F53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95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E6FC129-D86C-4A9F-AA24-4F213579B0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172" y="0"/>
            <a:ext cx="917780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76852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474D478-C2E9-4B8F-91A0-FB3670666A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193"/>
            <a:ext cx="9144000" cy="6839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24622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7B8ACCA-C34C-4A5A-AC89-4419B618C3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580" y="0"/>
            <a:ext cx="909483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687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FE6D93D7-0355-4164-91AE-435997AFAB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37" y="0"/>
            <a:ext cx="91221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35145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80881E7-D071-4B56-B4F2-7AE87AC9EB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8" y="0"/>
            <a:ext cx="914126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7746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>
                <a:latin typeface="Arial Black" panose="020B0A04020102020204" pitchFamily="34" charset="0"/>
              </a:rPr>
              <a:t>Graphs of F </a:t>
            </a:r>
            <a:r>
              <a:rPr lang="en-CA" b="1" dirty="0" err="1">
                <a:latin typeface="Arial Black" panose="020B0A04020102020204" pitchFamily="34" charset="0"/>
              </a:rPr>
              <a:t>vs</a:t>
            </a:r>
            <a:r>
              <a:rPr lang="en-CA" b="1" dirty="0">
                <a:latin typeface="Arial Black" panose="020B0A04020102020204" pitchFamily="34" charset="0"/>
              </a:rPr>
              <a:t> t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4343400" cy="4495800"/>
          </a:xfrm>
        </p:spPr>
        <p:txBody>
          <a:bodyPr/>
          <a:lstStyle/>
          <a:p>
            <a:r>
              <a:rPr lang="en-CA" b="1" dirty="0">
                <a:latin typeface="Arial Black" panose="020B0A04020102020204" pitchFamily="34" charset="0"/>
              </a:rPr>
              <a:t>Another way of calculating impulse is from a force </a:t>
            </a:r>
            <a:r>
              <a:rPr lang="en-CA" b="1" dirty="0" err="1">
                <a:latin typeface="Arial Black" panose="020B0A04020102020204" pitchFamily="34" charset="0"/>
              </a:rPr>
              <a:t>vs</a:t>
            </a:r>
            <a:r>
              <a:rPr lang="en-CA" b="1" dirty="0">
                <a:latin typeface="Arial Black" panose="020B0A04020102020204" pitchFamily="34" charset="0"/>
              </a:rPr>
              <a:t> time </a:t>
            </a:r>
            <a:r>
              <a:rPr lang="en-US" b="1" dirty="0">
                <a:latin typeface="Arial Black" panose="020B0A04020102020204" pitchFamily="34" charset="0"/>
              </a:rPr>
              <a:t>graph.</a:t>
            </a:r>
          </a:p>
          <a:p>
            <a:r>
              <a:rPr lang="en-CA" b="1" dirty="0">
                <a:latin typeface="Arial Black" panose="020B0A04020102020204" pitchFamily="34" charset="0"/>
              </a:rPr>
              <a:t>The area under a graph of </a:t>
            </a:r>
            <a:r>
              <a:rPr lang="en-US" b="1" dirty="0">
                <a:latin typeface="Arial Black" panose="020B0A04020102020204" pitchFamily="34" charset="0"/>
              </a:rPr>
              <a:t>F </a:t>
            </a:r>
            <a:r>
              <a:rPr lang="en-US" b="1" dirty="0" err="1">
                <a:latin typeface="Arial Black" panose="020B0A04020102020204" pitchFamily="34" charset="0"/>
              </a:rPr>
              <a:t>vs</a:t>
            </a:r>
            <a:r>
              <a:rPr lang="en-US" b="1" dirty="0">
                <a:latin typeface="Arial Black" panose="020B0A04020102020204" pitchFamily="34" charset="0"/>
              </a:rPr>
              <a:t> t will give impulse:</a:t>
            </a:r>
            <a:endParaRPr lang="en-US" dirty="0">
              <a:latin typeface="Arial Black" panose="020B0A04020102020204" pitchFamily="34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600" y="1600200"/>
            <a:ext cx="4038600" cy="4412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52965" y="4114800"/>
            <a:ext cx="2895600" cy="15126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508" y="512300"/>
            <a:ext cx="7886700" cy="4351338"/>
          </a:xfrm>
        </p:spPr>
        <p:txBody>
          <a:bodyPr/>
          <a:lstStyle/>
          <a:p>
            <a:r>
              <a:rPr lang="en-CA" b="1" dirty="0">
                <a:latin typeface="Arial Black" panose="020B0A04020102020204" pitchFamily="34" charset="0"/>
              </a:rPr>
              <a:t>This is a particularly good method to use when the force </a:t>
            </a:r>
            <a:r>
              <a:rPr lang="en-US" b="1" dirty="0">
                <a:latin typeface="Arial Black" panose="020B0A04020102020204" pitchFamily="34" charset="0"/>
              </a:rPr>
              <a:t>is not constant.</a:t>
            </a:r>
            <a:endParaRPr lang="en-US" dirty="0">
              <a:latin typeface="Arial Black" panose="020B0A04020102020204" pitchFamily="34" charset="0"/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5058" y="1447800"/>
            <a:ext cx="8229600" cy="32355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57800" y="1676400"/>
            <a:ext cx="1990725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Black" panose="020B0A04020102020204" pitchFamily="34" charset="0"/>
              </a:rPr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3810000" cy="4648200"/>
          </a:xfrm>
        </p:spPr>
        <p:txBody>
          <a:bodyPr/>
          <a:lstStyle/>
          <a:p>
            <a:r>
              <a:rPr lang="en-CA" b="1" dirty="0">
                <a:latin typeface="Arial Black" panose="020B0A04020102020204" pitchFamily="34" charset="0"/>
              </a:rPr>
              <a:t>a) From the graph, what is the magnitude of the impulse on the </a:t>
            </a:r>
            <a:r>
              <a:rPr lang="en-US" b="1" dirty="0">
                <a:latin typeface="Arial Black" panose="020B0A04020102020204" pitchFamily="34" charset="0"/>
              </a:rPr>
              <a:t>48 g tennis ball?</a:t>
            </a:r>
          </a:p>
          <a:p>
            <a:r>
              <a:rPr lang="en-CA" b="1" dirty="0">
                <a:latin typeface="Arial Black" panose="020B0A04020102020204" pitchFamily="34" charset="0"/>
              </a:rPr>
              <a:t>b) What is the velocity of the ball when it leaves the </a:t>
            </a:r>
            <a:r>
              <a:rPr lang="en-US" b="1" dirty="0">
                <a:latin typeface="Arial Black" panose="020B0A04020102020204" pitchFamily="34" charset="0"/>
              </a:rPr>
              <a:t>racquet?</a:t>
            </a:r>
            <a:endParaRPr lang="en-US" dirty="0">
              <a:latin typeface="Arial Black" panose="020B0A04020102020204" pitchFamily="34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0075" y="1056042"/>
            <a:ext cx="3962400" cy="4446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A95574D-2219-4F2B-8453-14657AF97A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45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6058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Black" panose="020B0A04020102020204" pitchFamily="34" charset="0"/>
              </a:rPr>
              <a:t>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95600" y="1600200"/>
            <a:ext cx="5791200" cy="4525963"/>
          </a:xfrm>
        </p:spPr>
        <p:txBody>
          <a:bodyPr/>
          <a:lstStyle/>
          <a:p>
            <a:r>
              <a:rPr lang="en-CA" b="1" dirty="0">
                <a:latin typeface="Arial Black" panose="020B0A04020102020204" pitchFamily="34" charset="0"/>
              </a:rPr>
              <a:t>Recall that Newton wrote his Second Law in terms of momentum. This </a:t>
            </a:r>
            <a:r>
              <a:rPr lang="en-US" b="1" dirty="0">
                <a:latin typeface="Arial Black" panose="020B0A04020102020204" pitchFamily="34" charset="0"/>
              </a:rPr>
              <a:t>could be arranged as:</a:t>
            </a:r>
            <a:endParaRPr lang="en-US" dirty="0">
              <a:latin typeface="Arial Black" panose="020B0A04020102020204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752600"/>
            <a:ext cx="1828800" cy="1256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5969" y="3376522"/>
            <a:ext cx="3200400" cy="973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609600" y="5029200"/>
            <a:ext cx="77724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800" b="1" dirty="0">
                <a:latin typeface="Arial Black" panose="020B0A04020102020204" pitchFamily="34" charset="0"/>
              </a:rPr>
              <a:t>From this, we can see that the product of force and time is momentum. Let's apply this to a real-life </a:t>
            </a:r>
            <a:r>
              <a:rPr lang="en-US" sz="2800" b="1" dirty="0">
                <a:latin typeface="Arial Black" panose="020B0A04020102020204" pitchFamily="34" charset="0"/>
              </a:rPr>
              <a:t>situation.</a:t>
            </a:r>
            <a:endParaRPr lang="en-US" sz="2800" dirty="0"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815370D-065D-4B36-AD32-7AF1E1C9AB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23" y="-1"/>
            <a:ext cx="9132277" cy="6861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89346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EBE8D5E-D6EB-4C0D-B0FB-C8F056888C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2846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09600"/>
            <a:ext cx="7886700" cy="4351338"/>
          </a:xfrm>
        </p:spPr>
        <p:txBody>
          <a:bodyPr/>
          <a:lstStyle/>
          <a:p>
            <a:pPr marL="0" indent="0">
              <a:buNone/>
            </a:pPr>
            <a:r>
              <a:rPr lang="en-CA" b="1" dirty="0">
                <a:latin typeface="Arial Black" panose="020B0A04020102020204" pitchFamily="34" charset="0"/>
              </a:rPr>
              <a:t>Now, just because the momentums are the same does not mean the force and time are the same:</a:t>
            </a:r>
          </a:p>
          <a:p>
            <a:pPr marL="0" indent="0">
              <a:buNone/>
            </a:pPr>
            <a:endParaRPr lang="en-CA" b="1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n-CA" b="1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n-US" b="1" dirty="0" err="1">
                <a:latin typeface="Arial Black" panose="020B0A04020102020204" pitchFamily="34" charset="0"/>
              </a:rPr>
              <a:t>eg</a:t>
            </a:r>
            <a:r>
              <a:rPr lang="en-US" b="1" dirty="0">
                <a:latin typeface="Arial Black" panose="020B0A04020102020204" pitchFamily="34" charset="0"/>
              </a:rPr>
              <a:t>) </a:t>
            </a:r>
            <a:r>
              <a:rPr lang="el-GR" b="1" dirty="0">
                <a:latin typeface="Arial Black" panose="020B0A04020102020204" pitchFamily="34" charset="0"/>
              </a:rPr>
              <a:t>Δ</a:t>
            </a:r>
            <a:r>
              <a:rPr lang="en-US" b="1" dirty="0">
                <a:latin typeface="Arial Black" panose="020B0A04020102020204" pitchFamily="34" charset="0"/>
              </a:rPr>
              <a:t>p = F</a:t>
            </a:r>
            <a:r>
              <a:rPr lang="el-GR" b="1" dirty="0">
                <a:latin typeface="Arial Black" panose="020B0A04020102020204" pitchFamily="34" charset="0"/>
              </a:rPr>
              <a:t>Δ</a:t>
            </a:r>
            <a:r>
              <a:rPr lang="en-US" b="1" dirty="0">
                <a:latin typeface="Arial Black" panose="020B0A04020102020204" pitchFamily="34" charset="0"/>
              </a:rPr>
              <a:t>t</a:t>
            </a:r>
          </a:p>
          <a:p>
            <a:pPr marL="0" indent="0">
              <a:buNone/>
            </a:pPr>
            <a:endParaRPr lang="en-US" b="1" dirty="0">
              <a:latin typeface="Arial Black" panose="020B0A04020102020204" pitchFamily="34" charset="0"/>
            </a:endParaRPr>
          </a:p>
          <a:p>
            <a:pPr marL="0" indent="0">
              <a:buNone/>
            </a:pPr>
            <a:endParaRPr lang="en-US" b="1" dirty="0">
              <a:latin typeface="Arial Black" panose="020B0A04020102020204" pitchFamily="34" charset="0"/>
            </a:endParaRPr>
          </a:p>
          <a:p>
            <a:pPr>
              <a:buNone/>
            </a:pPr>
            <a:r>
              <a:rPr lang="pt-BR" b="1" dirty="0">
                <a:latin typeface="Arial Black" panose="020B0A04020102020204" pitchFamily="34" charset="0"/>
              </a:rPr>
              <a:t>	12 Ns = (1 N)(12 s)</a:t>
            </a:r>
          </a:p>
          <a:p>
            <a:pPr>
              <a:buNone/>
            </a:pPr>
            <a:r>
              <a:rPr lang="pt-BR" b="1" dirty="0">
                <a:latin typeface="Arial Black" panose="020B0A04020102020204" pitchFamily="34" charset="0"/>
              </a:rPr>
              <a:t>	12 Ns = (2 N)(6 s)</a:t>
            </a:r>
          </a:p>
          <a:p>
            <a:pPr>
              <a:buNone/>
            </a:pPr>
            <a:r>
              <a:rPr lang="pt-BR" b="1" dirty="0">
                <a:latin typeface="Arial Black" panose="020B0A04020102020204" pitchFamily="34" charset="0"/>
              </a:rPr>
              <a:t>	12 Ns = (3 N)(4 s)</a:t>
            </a:r>
          </a:p>
          <a:p>
            <a:pPr>
              <a:buNone/>
            </a:pPr>
            <a:r>
              <a:rPr lang="pt-BR" b="1" dirty="0">
                <a:latin typeface="Arial Black" panose="020B0A04020102020204" pitchFamily="34" charset="0"/>
              </a:rPr>
              <a:t>	12 Ns = (4 N)(3 s) ...etc...</a:t>
            </a:r>
            <a:endParaRPr lang="en-US" dirty="0">
              <a:latin typeface="Arial Black" panose="020B0A040201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105400" y="2459504"/>
            <a:ext cx="30480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Arial Black" panose="020B0A04020102020204" pitchFamily="34" charset="0"/>
              </a:rPr>
              <a:t>*Force and time can</a:t>
            </a:r>
          </a:p>
          <a:p>
            <a:r>
              <a:rPr lang="en-CA" sz="2000" b="1" dirty="0">
                <a:solidFill>
                  <a:srgbClr val="FF0000"/>
                </a:solidFill>
                <a:latin typeface="Arial Black" panose="020B0A04020102020204" pitchFamily="34" charset="0"/>
              </a:rPr>
              <a:t>vary, but as one goes up, the other goes down if </a:t>
            </a:r>
            <a:r>
              <a:rPr lang="en-US" sz="2000" b="1" dirty="0">
                <a:solidFill>
                  <a:srgbClr val="FF0000"/>
                </a:solidFill>
                <a:latin typeface="Arial Black" panose="020B0A04020102020204" pitchFamily="34" charset="0"/>
              </a:rPr>
              <a:t>momentum must be the same.</a:t>
            </a:r>
            <a:endParaRPr lang="en-US" sz="2000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360B1F0-F125-4F3D-8360-9A35F459CE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9760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653C8A4-F391-4B85-BF18-8609A5E3F1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3" y="0"/>
            <a:ext cx="910035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5411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6152D9D-5DC4-4780-8D5E-53CB3DCCF99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87" y="0"/>
            <a:ext cx="911122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86422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</TotalTime>
  <Words>224</Words>
  <Application>Microsoft Office PowerPoint</Application>
  <PresentationFormat>On-screen Show (4:3)</PresentationFormat>
  <Paragraphs>22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Review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Graphs of F vs t</vt:lpstr>
      <vt:lpstr>PowerPoint Presentation</vt:lpstr>
      <vt:lpstr>Example</vt:lpstr>
    </vt:vector>
  </TitlesOfParts>
  <Company>Elk Island Public Schools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Impulse – A Change in Momentum</dc:title>
  <dc:creator>wayde putnam</dc:creator>
  <cp:lastModifiedBy>Wayde Putnam FHS</cp:lastModifiedBy>
  <cp:revision>4</cp:revision>
  <dcterms:created xsi:type="dcterms:W3CDTF">2010-10-06T15:13:24Z</dcterms:created>
  <dcterms:modified xsi:type="dcterms:W3CDTF">2021-11-04T17:01:09Z</dcterms:modified>
</cp:coreProperties>
</file>