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3" r:id="rId3"/>
    <p:sldId id="258" r:id="rId4"/>
    <p:sldId id="274" r:id="rId5"/>
    <p:sldId id="275" r:id="rId6"/>
    <p:sldId id="261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35A07-C563-48A1-992A-820089458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4647FB-85D0-4EF1-BCC4-3FFA2678BA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9964C-2D71-4068-8089-FA1A963A8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A1F27-0E7A-4222-B64B-E85A53C59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B49C9-2D70-4E38-948A-824FA9203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8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1AC6-6343-4ABA-9408-8B272BDA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50D0A-0A84-49FE-89E5-4E07FC844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81802-3B21-49FF-87E7-19A85513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CD2C0-AEC7-4105-A84D-3505B3EA6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11F28-E1C3-43A4-BDE5-F66E4AF5D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2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1EE805-DAFC-419F-9294-5899CFBC0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05960-06F9-40BF-99A3-8AF8CAD63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4CD6-5913-475C-8748-196D4764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F1A0E-6980-4E85-B43D-F3F3B5A1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30A82-C80B-4AB8-AA51-F7C76F348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77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A06D-3E2E-4AC5-A559-706D3F764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95A19-974B-44BD-97C9-6AAB6A81D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C70159-319E-402E-BF0E-2F47FF5B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9A10-D264-4AEA-B266-DEEAC3B9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DDD9E-4DFB-4F29-ACC7-23747B39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4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96AE6-4198-4A8B-84B8-659E0ABBA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C1E55-7862-47A2-BFF3-A6AD6171A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0FBF-855D-41CD-8DC2-F790CFD3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1BBCA-6D4E-4476-9E42-A82528C7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E1D6-676A-4F99-8608-78545944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1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8BE94-4B5A-491E-94D2-7FDE62EC0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A96BA-EA22-419A-A713-A021F30CD8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49829-1170-4DC6-B018-88CB27845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A941D-D586-46CC-BCB3-D418B0481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3611D-5D0D-45F5-912B-D37299A6F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41BC39-FAAA-4CCA-9725-D5AD0AE0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04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4FD53-609F-435E-AA24-23ACC189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80D7C-A272-425F-9CAA-3ED618248B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08025-A7D8-42DF-B6D2-3A24C8012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F4F8F6-D10C-407F-B3D0-B148D6381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1CF566-355E-44B5-9CE9-A3A285E84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9B458-D2A3-4FE6-A88A-34ACA001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0E69F-EA70-4A7B-8A70-79741396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B5821-1DDA-4D73-9C64-C65979FA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2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96AD-6C11-436C-99E9-22176673F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3F436-7BF6-4AC8-9240-9D44BBAC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FBA4D-14DE-449F-BC94-3BB7A54E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DFAA2-FA7A-488E-81C7-428ED628F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5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BB45B-0798-47D6-9B99-D4E8D116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62B054-EBA6-442B-B938-9BB8DA49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3F2B1-5BD1-49AB-AFCF-B4590076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5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AAF27-DFC9-4335-ABE0-E30BA2021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872D8-1F1F-4CDD-94B4-D50B08214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B01AA-5DD3-4A13-A686-436D7ECAF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C64B-CA6D-486F-ACF1-935F4A1F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4BD29-48EC-4AED-B209-AADA89BEF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30709-1F4D-4C9D-AA33-A4CD0F0C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9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34591-1AC2-4363-8928-ABD698FC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C488CC-314E-4374-8FED-FD7EDD10C7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82665F-CC83-4CAB-AB07-8A082AFCA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FE288-E316-41B5-B7A1-ED55AE9FB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FE78B5-2D64-478F-8FC0-64AE14760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DA391-0FC0-4238-A9EB-2267BD344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0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C36296-BC83-43F5-899E-5666A703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CE639-8310-4ED3-88D6-28E78D9D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128E8-81D5-4A73-A8F5-EAB0E8E4DF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01D7-85F2-45EF-B5B4-8988D7CA6EE2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05464-8E91-4105-BAC3-0B0D3C20E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CC403-9559-40E2-B04B-59B48422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5C79-74E2-40B9-911D-8AB2F28F5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6FC129-D86C-4A9F-AA24-4F213579B0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2" y="0"/>
            <a:ext cx="91778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8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474D478-C2E9-4B8F-91A0-FB3670666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3"/>
            <a:ext cx="9144000" cy="683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2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7B8ACCA-C34C-4A5A-AC89-4419B618C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80" y="0"/>
            <a:ext cx="90948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68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6D93D7-0355-4164-91AE-435997AFAB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7" y="0"/>
            <a:ext cx="9122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14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0881E7-D071-4B56-B4F2-7AE87AC9E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" y="0"/>
            <a:ext cx="91412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7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Arial Black" panose="020B0A04020102020204" pitchFamily="34" charset="0"/>
              </a:rPr>
              <a:t>Graphs of F </a:t>
            </a:r>
            <a:r>
              <a:rPr lang="en-CA" b="1" dirty="0" err="1">
                <a:latin typeface="Arial Black" panose="020B0A04020102020204" pitchFamily="34" charset="0"/>
              </a:rPr>
              <a:t>vs</a:t>
            </a:r>
            <a:r>
              <a:rPr lang="en-CA" b="1" dirty="0">
                <a:latin typeface="Arial Black" panose="020B0A04020102020204" pitchFamily="34" charset="0"/>
              </a:rPr>
              <a:t> 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343400" cy="4495800"/>
          </a:xfrm>
        </p:spPr>
        <p:txBody>
          <a:bodyPr/>
          <a:lstStyle/>
          <a:p>
            <a:r>
              <a:rPr lang="en-CA" b="1" dirty="0">
                <a:latin typeface="Arial Black" panose="020B0A04020102020204" pitchFamily="34" charset="0"/>
              </a:rPr>
              <a:t>Another way of calculating impulse is from a force </a:t>
            </a:r>
            <a:r>
              <a:rPr lang="en-CA" b="1" dirty="0" err="1">
                <a:latin typeface="Arial Black" panose="020B0A04020102020204" pitchFamily="34" charset="0"/>
              </a:rPr>
              <a:t>vs</a:t>
            </a:r>
            <a:r>
              <a:rPr lang="en-CA" b="1" dirty="0">
                <a:latin typeface="Arial Black" panose="020B0A04020102020204" pitchFamily="34" charset="0"/>
              </a:rPr>
              <a:t> time </a:t>
            </a:r>
            <a:r>
              <a:rPr lang="en-US" b="1" dirty="0">
                <a:latin typeface="Arial Black" panose="020B0A04020102020204" pitchFamily="34" charset="0"/>
              </a:rPr>
              <a:t>graph.</a:t>
            </a:r>
          </a:p>
          <a:p>
            <a:r>
              <a:rPr lang="en-CA" b="1" dirty="0">
                <a:latin typeface="Arial Black" panose="020B0A04020102020204" pitchFamily="34" charset="0"/>
              </a:rPr>
              <a:t>The area under a graph of </a:t>
            </a:r>
            <a:r>
              <a:rPr lang="en-US" b="1" dirty="0">
                <a:latin typeface="Arial Black" panose="020B0A04020102020204" pitchFamily="34" charset="0"/>
              </a:rPr>
              <a:t>F </a:t>
            </a:r>
            <a:r>
              <a:rPr lang="en-US" b="1" dirty="0" err="1">
                <a:latin typeface="Arial Black" panose="020B0A04020102020204" pitchFamily="34" charset="0"/>
              </a:rPr>
              <a:t>vs</a:t>
            </a:r>
            <a:r>
              <a:rPr lang="en-US" b="1" dirty="0">
                <a:latin typeface="Arial Black" panose="020B0A04020102020204" pitchFamily="34" charset="0"/>
              </a:rPr>
              <a:t> t will give impulse: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4038600" cy="441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965" y="4114800"/>
            <a:ext cx="2895600" cy="151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8" y="512300"/>
            <a:ext cx="7886700" cy="4351338"/>
          </a:xfrm>
        </p:spPr>
        <p:txBody>
          <a:bodyPr/>
          <a:lstStyle/>
          <a:p>
            <a:r>
              <a:rPr lang="en-CA" b="1" dirty="0">
                <a:latin typeface="Arial Black" panose="020B0A04020102020204" pitchFamily="34" charset="0"/>
              </a:rPr>
              <a:t>This is a particularly good method to use when the force </a:t>
            </a:r>
            <a:r>
              <a:rPr lang="en-US" b="1" dirty="0">
                <a:latin typeface="Arial Black" panose="020B0A04020102020204" pitchFamily="34" charset="0"/>
              </a:rPr>
              <a:t>is not constant.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058" y="1447800"/>
            <a:ext cx="8229600" cy="3235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676400"/>
            <a:ext cx="19907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648200"/>
          </a:xfrm>
        </p:spPr>
        <p:txBody>
          <a:bodyPr/>
          <a:lstStyle/>
          <a:p>
            <a:r>
              <a:rPr lang="en-CA" b="1" dirty="0">
                <a:latin typeface="Arial Black" panose="020B0A04020102020204" pitchFamily="34" charset="0"/>
              </a:rPr>
              <a:t>a) From the graph, what is the magnitude of the impulse on the </a:t>
            </a:r>
            <a:r>
              <a:rPr lang="en-US" b="1" dirty="0">
                <a:latin typeface="Arial Black" panose="020B0A04020102020204" pitchFamily="34" charset="0"/>
              </a:rPr>
              <a:t>48 g tennis ball?</a:t>
            </a:r>
          </a:p>
          <a:p>
            <a:r>
              <a:rPr lang="en-CA" b="1" dirty="0">
                <a:latin typeface="Arial Black" panose="020B0A04020102020204" pitchFamily="34" charset="0"/>
              </a:rPr>
              <a:t>b) What is the velocity of the ball when it leaves the </a:t>
            </a:r>
            <a:r>
              <a:rPr lang="en-US" b="1" dirty="0">
                <a:latin typeface="Arial Black" panose="020B0A04020102020204" pitchFamily="34" charset="0"/>
              </a:rPr>
              <a:t>racquet?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0075" y="1056042"/>
            <a:ext cx="3962400" cy="444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95574D-2219-4F2B-8453-14657AF97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5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05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r>
              <a:rPr lang="en-CA" b="1" dirty="0">
                <a:latin typeface="Arial Black" panose="020B0A04020102020204" pitchFamily="34" charset="0"/>
              </a:rPr>
              <a:t>Recall that Newton wrote his Second Law in terms of momentum. This </a:t>
            </a:r>
            <a:r>
              <a:rPr lang="en-US" b="1" dirty="0">
                <a:latin typeface="Arial Black" panose="020B0A04020102020204" pitchFamily="34" charset="0"/>
              </a:rPr>
              <a:t>could be arranged as: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1828800" cy="125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5969" y="3376522"/>
            <a:ext cx="3200400" cy="97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09600" y="5029200"/>
            <a:ext cx="777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b="1" dirty="0">
                <a:latin typeface="Arial Black" panose="020B0A04020102020204" pitchFamily="34" charset="0"/>
              </a:rPr>
              <a:t>From this, we can see that the product of force and time is momentum. Let's apply this to a real-life </a:t>
            </a:r>
            <a:r>
              <a:rPr lang="en-US" sz="2800" b="1" dirty="0">
                <a:latin typeface="Arial Black" panose="020B0A04020102020204" pitchFamily="34" charset="0"/>
              </a:rPr>
              <a:t>situation.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815370D-065D-4B36-AD32-7AF1E1C9A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" y="-1"/>
            <a:ext cx="9132277" cy="68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934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BE8D5E-D6EB-4C0D-B0FB-C8F056888C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4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CA" b="1" dirty="0">
                <a:latin typeface="Arial Black" panose="020B0A04020102020204" pitchFamily="34" charset="0"/>
              </a:rPr>
              <a:t>Now, just because the momentums are the same does not mean the force and time are the same:</a:t>
            </a:r>
          </a:p>
          <a:p>
            <a:pPr marL="0" indent="0">
              <a:buNone/>
            </a:pPr>
            <a:endParaRPr lang="en-CA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CA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b="1" dirty="0" err="1">
                <a:latin typeface="Arial Black" panose="020B0A04020102020204" pitchFamily="34" charset="0"/>
              </a:rPr>
              <a:t>eg</a:t>
            </a:r>
            <a:r>
              <a:rPr lang="en-US" b="1" dirty="0">
                <a:latin typeface="Arial Black" panose="020B0A04020102020204" pitchFamily="34" charset="0"/>
              </a:rPr>
              <a:t>) </a:t>
            </a:r>
            <a:r>
              <a:rPr lang="el-GR" b="1" dirty="0">
                <a:latin typeface="Arial Black" panose="020B0A04020102020204" pitchFamily="34" charset="0"/>
              </a:rPr>
              <a:t>Δ</a:t>
            </a:r>
            <a:r>
              <a:rPr lang="en-US" b="1" dirty="0">
                <a:latin typeface="Arial Black" panose="020B0A04020102020204" pitchFamily="34" charset="0"/>
              </a:rPr>
              <a:t>p = F</a:t>
            </a:r>
            <a:r>
              <a:rPr lang="el-GR" b="1" dirty="0">
                <a:latin typeface="Arial Black" panose="020B0A04020102020204" pitchFamily="34" charset="0"/>
              </a:rPr>
              <a:t>Δ</a:t>
            </a:r>
            <a:r>
              <a:rPr lang="en-US" b="1" dirty="0">
                <a:latin typeface="Arial Black" panose="020B0A04020102020204" pitchFamily="34" charset="0"/>
              </a:rPr>
              <a:t>t</a:t>
            </a: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>
              <a:buNone/>
            </a:pPr>
            <a:r>
              <a:rPr lang="pt-BR" b="1" dirty="0">
                <a:latin typeface="Arial Black" panose="020B0A04020102020204" pitchFamily="34" charset="0"/>
              </a:rPr>
              <a:t>	12 Ns = (1 N)(12 s)</a:t>
            </a:r>
          </a:p>
          <a:p>
            <a:pPr>
              <a:buNone/>
            </a:pPr>
            <a:r>
              <a:rPr lang="pt-BR" b="1" dirty="0">
                <a:latin typeface="Arial Black" panose="020B0A04020102020204" pitchFamily="34" charset="0"/>
              </a:rPr>
              <a:t>	12 Ns = (2 N)(6 s)</a:t>
            </a:r>
          </a:p>
          <a:p>
            <a:pPr>
              <a:buNone/>
            </a:pPr>
            <a:r>
              <a:rPr lang="pt-BR" b="1" dirty="0">
                <a:latin typeface="Arial Black" panose="020B0A04020102020204" pitchFamily="34" charset="0"/>
              </a:rPr>
              <a:t>	12 Ns = (3 N)(4 s)</a:t>
            </a:r>
          </a:p>
          <a:p>
            <a:pPr>
              <a:buNone/>
            </a:pPr>
            <a:r>
              <a:rPr lang="pt-BR" b="1" dirty="0">
                <a:latin typeface="Arial Black" panose="020B0A04020102020204" pitchFamily="34" charset="0"/>
              </a:rPr>
              <a:t>	12 Ns = (4 N)(3 s) ...etc...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2459504"/>
            <a:ext cx="304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*Force and time can</a:t>
            </a:r>
          </a:p>
          <a:p>
            <a:r>
              <a:rPr lang="en-CA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vary, but as one goes up, the other goes down if </a:t>
            </a:r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momentum must be the same.</a:t>
            </a:r>
            <a:endParaRPr lang="en-US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60B1F0-F125-4F3D-8360-9A35F459CE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97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653C8A4-F391-4B85-BF18-8609A5E3F1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3" y="0"/>
            <a:ext cx="91003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11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152D9D-5DC4-4780-8D5E-53CB3DCCF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" y="0"/>
            <a:ext cx="91112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42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224</Words>
  <Application>Microsoft Office PowerPoint</Application>
  <PresentationFormat>On-screen Show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Graphs of F vs t</vt:lpstr>
      <vt:lpstr>PowerPoint Presentation</vt:lpstr>
      <vt:lpstr>Example</vt:lpstr>
    </vt:vector>
  </TitlesOfParts>
  <Company>Elk Island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 – A Change in Momentum</dc:title>
  <dc:creator>wayde putnam</dc:creator>
  <cp:lastModifiedBy>Wayde Putnam FHS</cp:lastModifiedBy>
  <cp:revision>4</cp:revision>
  <dcterms:created xsi:type="dcterms:W3CDTF">2010-10-06T15:13:24Z</dcterms:created>
  <dcterms:modified xsi:type="dcterms:W3CDTF">2021-11-04T17:01:09Z</dcterms:modified>
</cp:coreProperties>
</file>