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58" r:id="rId4"/>
    <p:sldId id="274" r:id="rId5"/>
    <p:sldId id="260" r:id="rId6"/>
    <p:sldId id="262" r:id="rId7"/>
    <p:sldId id="263" r:id="rId8"/>
    <p:sldId id="275" r:id="rId9"/>
    <p:sldId id="276" r:id="rId10"/>
    <p:sldId id="265" r:id="rId11"/>
    <p:sldId id="26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FE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34A1E-8FA7-4687-AAED-7D4FE1B44FD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726D4-B95A-4E6A-9B7A-D303A3DE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5F3A-1EC2-49BD-A7EB-4F25C672F14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D06E-4F80-44F9-8E8B-270FB23D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0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6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5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D06E-4F80-44F9-8E8B-270FB23D3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B131-6184-493E-B5DB-1E812786C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5DD32-45EB-427A-934F-000107E17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6E05-DA23-4457-A0E5-33AD6000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AF284-758D-4B83-BF65-10149E48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7582-1DE8-4342-8491-1822C6B4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3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C722-AEBF-458D-A21E-1CAFA0D3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50008-ECE9-4D92-844B-3B6855C2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2A204-0A91-4DBE-9B2D-3398308F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895F8-D264-4AE4-9EA3-EE8BE63E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1DA3-F17F-4A7A-892E-93442632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C10CA-7974-4238-B84B-112E773B2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D306-8AC6-48E8-888E-BBDA3CAF2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BAD5-2DFF-4D51-A248-0A6C2DC4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C8EC-2815-4503-99D1-4887DA1F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727A-F3A5-4F03-B31C-662C9A10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D554-9758-4C9B-9764-2D75AFC3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744A-AF09-478E-B739-9332B5D0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EB93C-A66E-4EE3-83CC-896EADA3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4CD0-CD95-430C-8932-7E97AC5C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9C40E-62C7-4469-A9F7-10514BD7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ABA0-F241-4829-BC71-DDE94A36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654A-C002-4B4C-B1FF-B4F26A44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8B12D-5D94-4A51-BBC9-18EA5B5C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6758E-07DC-445B-B149-7C52D7E9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9265-C9C7-4BC4-8A6B-9BE3A859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F00E-0164-4F04-96A6-0855B145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7269-3C2A-4BA8-8AB2-A3E037DB5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7548C-F832-4ADC-93AC-5BD8A7A2A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2A04-C12E-4873-AF75-DCE81F2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E68D3-CB63-43A0-A981-65E89C45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15E59-35CA-4634-AE72-24C54F9D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6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079B-5F2B-4288-B09C-72064E6E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D2F3-7044-4B6D-BAFD-2949108B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C37A3-235E-4FF6-A04D-66B3B8DA9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4D6F-DACB-4C0B-A426-ECF80831C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A820F-4241-447D-A5A9-223039B73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84C01-E4C8-49B9-AEE3-462840D1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04BAA-E2F8-4235-9A48-56171263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3F11E-5CD4-4C2B-8F32-6D3CE40D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26A7-C072-4302-8436-D01FFC6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2BFF3-DECC-45C0-8F34-C3A125A7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73C10-6729-4BED-8D9F-81B2448E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A06B7-DA32-487F-AC29-EE5D95C2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77F44-5546-437A-9BEC-20DC03F6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F2A83-49AA-4032-B4C1-6BEAB6E1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CE3B9-89B4-4929-8BFD-4E00A18A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EC05-2C0A-449B-A4EF-1FBF3AFA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4DA4-2F27-4B42-A13F-8CDEB8E1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D4E3-0BAE-43C2-B36D-00BF57912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07B16-C39F-4636-AB0E-F4E7DB79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0DEB8-A711-4B2A-AF18-ADC44486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84ABF-4CF2-4D71-BCF8-70CADD8A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AF05-D7C3-4C69-872D-2AB41D79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6E089-6DD1-45F3-BCC2-D32FE2E87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1BB2-5BD5-44BA-B9B1-0931A9A15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CBFE1-5D06-4E5E-BE52-8C20706F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740BC-99BD-4945-A53C-983F2152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D6E-6504-4F91-9EEC-A06AC850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C34CD-2304-48A3-BA00-E6E663B8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48EF1-06F6-43C5-AA38-5D3B5BF2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8506-8EBD-4E98-9FF7-BC9CF5DE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67F6-CED1-46E2-BFF4-538E55B0242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321D6-2D46-46B3-95D6-2F80333A8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8305-D8C9-46F2-B3FC-7E166E06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A66B7-8E4B-445F-99E2-228BAB007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308"/>
            <a:ext cx="9144000" cy="6887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Units of momentum:</a:t>
            </a:r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Hmm...looks like a Newton (</a:t>
            </a:r>
            <a:r>
              <a:rPr lang="en-CA" b="1" dirty="0" err="1"/>
              <a:t>kinda</a:t>
            </a:r>
            <a:r>
              <a:rPr lang="en-CA" b="1" dirty="0"/>
              <a:t>)</a:t>
            </a:r>
          </a:p>
          <a:p>
            <a:r>
              <a:rPr lang="en-CA" b="1" dirty="0"/>
              <a:t>Can you turn a </a:t>
            </a:r>
            <a:r>
              <a:rPr lang="en-CA" b="1" dirty="0" err="1"/>
              <a:t>kgm</a:t>
            </a:r>
            <a:r>
              <a:rPr lang="en-CA" b="1" dirty="0"/>
              <a:t>/s into a N?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2819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825625"/>
            <a:ext cx="3733800" cy="8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800965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2CB34-C5AF-45E8-8407-D097E4C8E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" y="0"/>
            <a:ext cx="9115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52B9E-2CC6-4594-AE12-C02417ED4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9CD1A-2DB0-4AE3-A27E-9059C355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9144000" cy="68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02948-5CA1-493B-B25C-D3104793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2C8EA-337E-44DE-8037-091685E9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4EEA3-7C04-407D-867E-1AA9E470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40" y="164123"/>
            <a:ext cx="8820150" cy="10826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Review of Conservation Laws:</a:t>
            </a:r>
            <a:endParaRPr lang="en-US" sz="36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58" y="1371600"/>
            <a:ext cx="4572000" cy="510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Conservation of Mass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Formulated by Antoine Lavoisier in the late 16th century. </a:t>
            </a:r>
          </a:p>
          <a:p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"</a:t>
            </a:r>
            <a:r>
              <a:rPr lang="en-CA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The mass of the reactants in a chemical  reaction is the same as the mass of the products." </a:t>
            </a:r>
            <a:endParaRPr lang="en-US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95600" cy="427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D2CB0-8707-4182-B483-33826C7E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6"/>
            <a:ext cx="9144000" cy="68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1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4800600" cy="50292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 Black" panose="020B0A04020102020204" pitchFamily="34" charset="0"/>
              </a:rPr>
              <a:t>Now, mass and energy are not the only things that are conserved...there is yet another quantity!</a:t>
            </a:r>
          </a:p>
          <a:p>
            <a:r>
              <a:rPr lang="en-CA" b="1" dirty="0">
                <a:latin typeface="Arial Black" panose="020B0A04020102020204" pitchFamily="34" charset="0"/>
              </a:rPr>
              <a:t>And it has been known for thousands of years...</a:t>
            </a:r>
          </a:p>
          <a:p>
            <a:pPr marL="0" indent="0">
              <a:buNone/>
            </a:pPr>
            <a:endParaRPr lang="en-CA" b="1" dirty="0">
              <a:latin typeface="Arial Black" panose="020B0A040201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>1000 AD, </a:t>
            </a:r>
            <a:r>
              <a:rPr lang="en-US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Sina</a:t>
            </a:r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> describes a quantity called "impetus" which </a:t>
            </a:r>
            <a:r>
              <a:rPr lang="en-CA" b="1" dirty="0">
                <a:solidFill>
                  <a:srgbClr val="00B050"/>
                </a:solidFill>
                <a:latin typeface="Arial Black" panose="020B0A04020102020204" pitchFamily="34" charset="0"/>
              </a:rPr>
              <a:t>is weight multiplied by speed.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874" y="4648200"/>
            <a:ext cx="4064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Abū</a:t>
            </a:r>
            <a:r>
              <a:rPr lang="en-US" b="1" dirty="0"/>
              <a:t> </a:t>
            </a:r>
            <a:r>
              <a:rPr lang="en-US" b="1" dirty="0" err="1"/>
              <a:t>Alī</a:t>
            </a:r>
            <a:r>
              <a:rPr lang="en-US" b="1" dirty="0"/>
              <a:t> </a:t>
            </a:r>
            <a:r>
              <a:rPr lang="en-US" b="1" dirty="0" err="1"/>
              <a:t>alusayn</a:t>
            </a:r>
            <a:r>
              <a:rPr lang="en-US" b="1" dirty="0"/>
              <a:t> </a:t>
            </a:r>
            <a:r>
              <a:rPr lang="en-US" b="1" dirty="0" err="1"/>
              <a:t>ibn</a:t>
            </a:r>
            <a:r>
              <a:rPr lang="en-US" b="1" dirty="0"/>
              <a:t> </a:t>
            </a:r>
            <a:r>
              <a:rPr lang="en-US" b="1" dirty="0" err="1"/>
              <a:t>Abd</a:t>
            </a:r>
            <a:r>
              <a:rPr lang="en-US" b="1" dirty="0"/>
              <a:t> </a:t>
            </a:r>
            <a:r>
              <a:rPr lang="en-US" b="1" dirty="0" err="1"/>
              <a:t>Allāh</a:t>
            </a:r>
            <a:r>
              <a:rPr lang="en-US" b="1" dirty="0"/>
              <a:t> </a:t>
            </a:r>
            <a:r>
              <a:rPr lang="en-US" b="1" dirty="0" err="1"/>
              <a:t>ibn</a:t>
            </a:r>
            <a:r>
              <a:rPr lang="en-US" b="1" dirty="0"/>
              <a:t> </a:t>
            </a:r>
            <a:r>
              <a:rPr lang="en-US" b="1" dirty="0" err="1"/>
              <a:t>Sīnā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13783"/>
            <a:ext cx="2438400" cy="35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Mid 16</a:t>
            </a:r>
            <a:r>
              <a:rPr lang="en-US" sz="2400" b="1" baseline="30000" dirty="0">
                <a:solidFill>
                  <a:srgbClr val="0000FF"/>
                </a:solidFill>
                <a:latin typeface="Arial Black" panose="020B0A04020102020204" pitchFamily="34" charset="0"/>
              </a:rPr>
              <a:t>th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 century, Galileo calls the quantity "</a:t>
            </a:r>
            <a:r>
              <a:rPr lang="en-US" sz="24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impeto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"</a:t>
            </a:r>
            <a:endParaRPr lang="en-US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622" y="609600"/>
            <a:ext cx="339921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>18</a:t>
            </a:r>
            <a:r>
              <a:rPr lang="en-US" b="1" baseline="30000" dirty="0">
                <a:solidFill>
                  <a:srgbClr val="00B050"/>
                </a:solidFill>
                <a:latin typeface="Arial Black" panose="020B0A04020102020204" pitchFamily="34" charset="0"/>
              </a:rPr>
              <a:t>th</a:t>
            </a:r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> century, Newton calls the quantity "</a:t>
            </a:r>
            <a:r>
              <a:rPr lang="en-US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motus</a:t>
            </a:r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>"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09600"/>
            <a:ext cx="3505200" cy="480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3FF26-6139-4CE6-BA4F-2ABED9E3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" y="0"/>
            <a:ext cx="912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5CF6A-CCA3-41AB-A1C6-D0F5B8D0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0"/>
            <a:ext cx="911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146</Words>
  <Application>Microsoft Office PowerPoint</Application>
  <PresentationFormat>On-screen Show (4:3)</PresentationFormat>
  <Paragraphs>26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Review of Conservation Laws: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Units of momentum: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Momentum and Impulse</dc:title>
  <dc:creator>wayde putnam</dc:creator>
  <cp:lastModifiedBy>Wayde Putnam FHS</cp:lastModifiedBy>
  <cp:revision>8</cp:revision>
  <dcterms:created xsi:type="dcterms:W3CDTF">2010-10-05T15:47:59Z</dcterms:created>
  <dcterms:modified xsi:type="dcterms:W3CDTF">2021-11-04T15:54:55Z</dcterms:modified>
</cp:coreProperties>
</file>