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7" r:id="rId4"/>
    <p:sldId id="268" r:id="rId5"/>
    <p:sldId id="258" r:id="rId6"/>
    <p:sldId id="259" r:id="rId7"/>
    <p:sldId id="260" r:id="rId8"/>
    <p:sldId id="261" r:id="rId9"/>
    <p:sldId id="269" r:id="rId10"/>
    <p:sldId id="262" r:id="rId11"/>
    <p:sldId id="263" r:id="rId12"/>
    <p:sldId id="270" r:id="rId13"/>
    <p:sldId id="264" r:id="rId14"/>
    <p:sldId id="265" r:id="rId15"/>
    <p:sldId id="26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7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04EE2-29AD-4AFE-9448-8F17E63C63D3}" type="datetimeFigureOut">
              <a:rPr lang="en-US" smtClean="0"/>
              <a:t>11/3/2021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E4BD-DAA9-4C98-897D-C9062B71682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6A0BDD3-D774-4B4E-AD8F-F04A2D9100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724" y="2344"/>
            <a:ext cx="9155724" cy="685565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12FCF-2199-4519-9EE3-F1AC0D9A44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>
                <a:solidFill>
                  <a:srgbClr val="FF0000"/>
                </a:solidFill>
                <a:latin typeface="Arial Black" panose="020B0A04020102020204" pitchFamily="34" charset="0"/>
              </a:rPr>
              <a:t>ex: Mr. P’s mass is 88.18 kg. What is his weight?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A35A03-4CA1-49AB-9D43-4266BC76F8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5867400"/>
            <a:ext cx="8382000" cy="533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2000" dirty="0">
                <a:solidFill>
                  <a:srgbClr val="00B050"/>
                </a:solidFill>
                <a:latin typeface="Arial Black" panose="020B0A04020102020204" pitchFamily="34" charset="0"/>
              </a:rPr>
              <a:t>Hint: mass is measured in kg, but weight is measured in Newtons.</a:t>
            </a:r>
          </a:p>
        </p:txBody>
      </p:sp>
    </p:spTree>
    <p:extLst>
      <p:ext uri="{BB962C8B-B14F-4D97-AF65-F5344CB8AC3E}">
        <p14:creationId xmlns:p14="http://schemas.microsoft.com/office/powerpoint/2010/main" val="3669560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4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8153A-9D25-4DB6-A52A-27336F6EB0CA}"/>
              </a:ext>
            </a:extLst>
          </p:cNvPr>
          <p:cNvSpPr txBox="1"/>
          <p:nvPr/>
        </p:nvSpPr>
        <p:spPr>
          <a:xfrm>
            <a:off x="152400" y="228599"/>
            <a:ext cx="5867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 Black" panose="020B0A04020102020204" pitchFamily="34" charset="0"/>
              </a:rPr>
              <a:t>ex) Darnell Nurse has a manly mass of 100 kg. Andrew Mangiapane has a puny mass of 83 kg. If Nurse hits Mangiapane with a force of 15 N, what is the acceleration of both players?</a:t>
            </a:r>
          </a:p>
        </p:txBody>
      </p:sp>
      <p:pic>
        <p:nvPicPr>
          <p:cNvPr id="1026" name="Picture 2" descr="Edmonton Oilers finish pre-season by rallying past Calgary Flames 4-3 |  Edmonton Journal">
            <a:extLst>
              <a:ext uri="{FF2B5EF4-FFF2-40B4-BE49-F238E27FC236}">
                <a16:creationId xmlns:a16="http://schemas.microsoft.com/office/drawing/2014/main" id="{1BCD6E3B-F45B-4DD8-85A4-3586F9B3F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8670"/>
            <a:ext cx="2743200" cy="261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E4E3758-ADFD-4E0A-81BD-660B2E3EF3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2971800"/>
            <a:ext cx="2028949" cy="122173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EB9B71-A47C-4273-878C-4F0A45C794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83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260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FB90AB0-E494-4754-BE45-FD0194932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895"/>
            <a:ext cx="9144000" cy="687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38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EFB131-D08C-4894-87DD-BE487FD053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7154"/>
            <a:ext cx="2674374" cy="2949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3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66172CF-9212-487C-B8C3-323D97520B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00783"/>
            <a:ext cx="2674374" cy="29496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78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A75F94-37A4-47E3-996A-4831C1B02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24" y="-1"/>
            <a:ext cx="9111176" cy="68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129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71</Words>
  <Application>Microsoft Office PowerPoint</Application>
  <PresentationFormat>On-screen Show (4:3)</PresentationFormat>
  <Paragraphs>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Arial Black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ex: Mr. P’s mass is 88.18 kg. What is his weight?</vt:lpstr>
      <vt:lpstr>PowerPoint Presentation</vt:lpstr>
      <vt:lpstr>PowerPoint Presentation</vt:lpstr>
      <vt:lpstr>PowerPoint Presentation</vt:lpstr>
    </vt:vector>
  </TitlesOfParts>
  <Company>Elk Island Public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wayde putnam</dc:creator>
  <cp:lastModifiedBy>Wayde Putnam FHS</cp:lastModifiedBy>
  <cp:revision>2</cp:revision>
  <dcterms:created xsi:type="dcterms:W3CDTF">2010-12-07T17:21:10Z</dcterms:created>
  <dcterms:modified xsi:type="dcterms:W3CDTF">2021-11-03T16:17:18Z</dcterms:modified>
</cp:coreProperties>
</file>