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2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4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0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1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0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7028-7352-4157-9412-C18F9687D7C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96B08-01D4-424F-B814-249B70D2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p1tiUsZw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9EC9-1ED6-4F8D-9CFE-245328F2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37" y="391631"/>
            <a:ext cx="6023941" cy="363744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Science 20 Unit B: Physics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C450F-F1FD-4DB0-91C7-01183C73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7" y="1161733"/>
            <a:ext cx="9069066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9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09CF-9E3A-402A-848F-2D306A3F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CA4488-85E9-4908-BC8A-7B653A07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187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7C79B-9D58-4C94-AE2C-17E0655DB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84" y="2138182"/>
            <a:ext cx="6668431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7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C8BB-F237-4571-95AC-F235C056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2273576" cy="53602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A falling </a:t>
            </a:r>
            <a:br>
              <a:rPr lang="en-US" sz="2000" dirty="0">
                <a:latin typeface="Arial Black" panose="020B0A04020102020204" pitchFamily="34" charset="0"/>
              </a:rPr>
            </a:b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20995-2C6F-4202-BE11-FC8D04373F1D}"/>
              </a:ext>
            </a:extLst>
          </p:cNvPr>
          <p:cNvSpPr txBox="1"/>
          <p:nvPr/>
        </p:nvSpPr>
        <p:spPr>
          <a:xfrm>
            <a:off x="795131" y="372445"/>
            <a:ext cx="3538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 Black" panose="020B0A04020102020204" pitchFamily="34" charset="0"/>
              </a:rPr>
              <a:t>gedankin</a:t>
            </a:r>
            <a:r>
              <a:rPr lang="en-US" sz="4800" dirty="0">
                <a:latin typeface="Arial Black" panose="020B0A040201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B9804D-0FE4-46DE-95B8-2B35645F7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85287"/>
            <a:ext cx="3084024" cy="3440971"/>
          </a:xfrm>
          <a:prstGeom prst="rect">
            <a:avLst/>
          </a:prstGeom>
        </p:spPr>
      </p:pic>
      <p:pic>
        <p:nvPicPr>
          <p:cNvPr id="1030" name="Picture 6" descr="Tips for Visiting the Leaning Tower of Pisa | The Planet D">
            <a:extLst>
              <a:ext uri="{FF2B5EF4-FFF2-40B4-BE49-F238E27FC236}">
                <a16:creationId xmlns:a16="http://schemas.microsoft.com/office/drawing/2014/main" id="{47AFB94C-FE91-4704-B9FA-4BC5679A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70" y="644560"/>
            <a:ext cx="3704852" cy="55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7. GALILEO GALILEI – SAPAVIVA">
            <a:extLst>
              <a:ext uri="{FF2B5EF4-FFF2-40B4-BE49-F238E27FC236}">
                <a16:creationId xmlns:a16="http://schemas.microsoft.com/office/drawing/2014/main" id="{7E02DEFE-D70C-48B7-9FBC-5423AB99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42" y="372445"/>
            <a:ext cx="2435087" cy="24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ant Inflatable Tennis Ball Mega Jumbo Pet Toy Chew Ball | Fruugo CA">
            <a:extLst>
              <a:ext uri="{FF2B5EF4-FFF2-40B4-BE49-F238E27FC236}">
                <a16:creationId xmlns:a16="http://schemas.microsoft.com/office/drawing/2014/main" id="{FC186F8F-4389-460B-9663-A072DB80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41" y="4926258"/>
            <a:ext cx="818322" cy="8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upiter Marble - House of Marbles US">
            <a:extLst>
              <a:ext uri="{FF2B5EF4-FFF2-40B4-BE49-F238E27FC236}">
                <a16:creationId xmlns:a16="http://schemas.microsoft.com/office/drawing/2014/main" id="{59BAB250-64C4-4C1A-BCAF-CBBCD808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35" y="3205772"/>
            <a:ext cx="1507435" cy="150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5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FAE4-0C85-46BE-92C5-2738D81C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223" y="261731"/>
            <a:ext cx="3559037" cy="4098233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In the early 1600’s, Galileo performed many experiments and determined the answer:</a:t>
            </a:r>
            <a:br>
              <a:rPr lang="en-US" sz="2400" dirty="0">
                <a:latin typeface="Arial Black" panose="020B0A04020102020204" pitchFamily="34" charset="0"/>
              </a:rPr>
            </a:b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All objects fall at the same rate (or acceleration) if air resistance is ignored!</a:t>
            </a:r>
            <a:br>
              <a:rPr lang="en-US" sz="2400" dirty="0">
                <a:latin typeface="Arial Black" panose="020B0A04020102020204" pitchFamily="34" charset="0"/>
              </a:rPr>
            </a:b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This has been tested…</a:t>
            </a:r>
          </a:p>
        </p:txBody>
      </p:sp>
      <p:pic>
        <p:nvPicPr>
          <p:cNvPr id="2050" name="Picture 2" descr="Harvard astronomer revolutionizes search for alien life with new project -  The Jerusalem Post">
            <a:extLst>
              <a:ext uri="{FF2B5EF4-FFF2-40B4-BE49-F238E27FC236}">
                <a16:creationId xmlns:a16="http://schemas.microsoft.com/office/drawing/2014/main" id="{1D520125-499C-4F5D-AB92-99C9AB2D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075" y="168965"/>
            <a:ext cx="4450059" cy="342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A3BE5AFB-C53E-4FFD-810C-F8BA71ECF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134" y="4652341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B1D164-01B6-4105-9D31-A278DDF3F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967" y="2678575"/>
            <a:ext cx="6594061" cy="2720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EFD595-3554-4844-9CF5-64BE4864FC59}"/>
              </a:ext>
            </a:extLst>
          </p:cNvPr>
          <p:cNvSpPr txBox="1"/>
          <p:nvPr/>
        </p:nvSpPr>
        <p:spPr>
          <a:xfrm>
            <a:off x="503581" y="372464"/>
            <a:ext cx="8136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Galileo determined that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 acceleration due to gravity is -9.81 m/s2 </a:t>
            </a:r>
            <a:r>
              <a:rPr lang="en-US" sz="2400" dirty="0">
                <a:latin typeface="Arial Black" panose="020B0A04020102020204" pitchFamily="34" charset="0"/>
              </a:rPr>
              <a:t>. This is the rate all objects fall at regardless of size or mass.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2E525B-D300-48AE-99EE-96385DBFB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0" y="1996862"/>
            <a:ext cx="7394713" cy="496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988560-8A39-4CC0-9021-B017A185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1" y="5639383"/>
            <a:ext cx="8218245" cy="7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1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C4FD-7D2F-4811-B1FF-15DA706F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46" y="378378"/>
            <a:ext cx="8250307" cy="150343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ex: Mr. P drops a rock on a Science 20 student to get them to work harder! Mr. P drops the rock from rest, and it takes 3.5 s to hit the ground. How high was the rock dropped from?</a:t>
            </a:r>
          </a:p>
        </p:txBody>
      </p:sp>
    </p:spTree>
    <p:extLst>
      <p:ext uri="{BB962C8B-B14F-4D97-AF65-F5344CB8AC3E}">
        <p14:creationId xmlns:p14="http://schemas.microsoft.com/office/powerpoint/2010/main" val="291610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2FC5-A7A9-44D5-8E83-745F6B26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ex: A cannon ball is dropped form 150 m in the air. How long does it take to hit the ground?</a:t>
            </a:r>
          </a:p>
        </p:txBody>
      </p:sp>
    </p:spTree>
    <p:extLst>
      <p:ext uri="{BB962C8B-B14F-4D97-AF65-F5344CB8AC3E}">
        <p14:creationId xmlns:p14="http://schemas.microsoft.com/office/powerpoint/2010/main" val="315716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151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Science 20 Unit B: Physics</vt:lpstr>
      <vt:lpstr>PowerPoint Presentation</vt:lpstr>
      <vt:lpstr>PowerPoint Presentation</vt:lpstr>
      <vt:lpstr>PowerPoint Presentation</vt:lpstr>
      <vt:lpstr>A falling  </vt:lpstr>
      <vt:lpstr>In the early 1600’s, Galileo performed many experiments and determined the answer:  All objects fall at the same rate (or acceleration) if air resistance is ignored!  This has been tested…</vt:lpstr>
      <vt:lpstr>PowerPoint Presentation</vt:lpstr>
      <vt:lpstr>ex: Mr. P drops a rock on a Science 20 student to get them to work harder! Mr. P drops the rock from rest, and it takes 3.5 s to hit the ground. How high was the rock dropped from?</vt:lpstr>
      <vt:lpstr>ex: A cannon ball is dropped form 150 m in the air. How long does it take to hit the ground?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20 Unit B: Physics</dc:title>
  <dc:creator>Wayde Putnam FHS</dc:creator>
  <cp:lastModifiedBy>Wayde Putnam FHS</cp:lastModifiedBy>
  <cp:revision>2</cp:revision>
  <dcterms:created xsi:type="dcterms:W3CDTF">2021-10-28T20:34:55Z</dcterms:created>
  <dcterms:modified xsi:type="dcterms:W3CDTF">2021-10-29T17:18:46Z</dcterms:modified>
</cp:coreProperties>
</file>