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0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6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5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89F7-0399-C042-9B62-FC84910B87C9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9232-9F94-814B-8809-8DFC8C838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87203-1D14-AE4C-ABDD-B5DB1ACC3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6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B761A-9E6A-7640-8B96-A4094AE9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78C39-59EE-3A41-BE1A-FF9EAA180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577B9-A0DA-0945-ADCA-2D856A1A8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08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C35634-4357-BE4B-8DA7-99FC780F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80A1D-A223-C047-A7C2-75C06BDBD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5EBEB-D963-7344-91CD-44D752D3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C7634-B26E-7E43-87CF-1F1FE805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AE342-4DAA-E248-BA13-1D2D8CC6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5FBA3-964B-304B-ADF2-4A681479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4B438-E056-9A44-AD4B-810676D6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0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C28DF-4486-5E4B-9856-F3E4B81D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2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F6026F-A820-4C47-90E9-DD0EC5F3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2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44954-BC25-1045-9072-544BADEC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2514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43BC53-9759-F148-BD3B-0AB76B828223}"/>
              </a:ext>
            </a:extLst>
          </p:cNvPr>
          <p:cNvCxnSpPr/>
          <p:nvPr/>
        </p:nvCxnSpPr>
        <p:spPr>
          <a:xfrm>
            <a:off x="9058939" y="5225142"/>
            <a:ext cx="0" cy="1632858"/>
          </a:xfrm>
          <a:prstGeom prst="line">
            <a:avLst/>
          </a:prstGeom>
          <a:ln w="857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704BF9-A03E-6742-B35C-56DAEC0810F7}"/>
              </a:ext>
            </a:extLst>
          </p:cNvPr>
          <p:cNvCxnSpPr/>
          <p:nvPr/>
        </p:nvCxnSpPr>
        <p:spPr>
          <a:xfrm>
            <a:off x="24809" y="5225142"/>
            <a:ext cx="0" cy="163285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3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6479A-8E34-A847-BDCC-0A2D0F81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638DC-48F4-B34B-A165-79CB9CA53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2021-10-26T03:46:51Z</dcterms:created>
  <dcterms:modified xsi:type="dcterms:W3CDTF">2021-10-26T04:31:03Z</dcterms:modified>
</cp:coreProperties>
</file>