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60" r:id="rId4"/>
    <p:sldId id="261" r:id="rId5"/>
    <p:sldId id="259" r:id="rId6"/>
    <p:sldId id="262" r:id="rId7"/>
    <p:sldId id="263" r:id="rId8"/>
    <p:sldId id="264" r:id="rId9"/>
    <p:sldId id="271" r:id="rId10"/>
    <p:sldId id="265" r:id="rId11"/>
    <p:sldId id="272" r:id="rId12"/>
    <p:sldId id="273" r:id="rId13"/>
    <p:sldId id="274" r:id="rId14"/>
    <p:sldId id="275" r:id="rId15"/>
    <p:sldId id="276" r:id="rId16"/>
    <p:sldId id="266" r:id="rId17"/>
    <p:sldId id="277" r:id="rId18"/>
    <p:sldId id="278" r:id="rId19"/>
    <p:sldId id="279" r:id="rId20"/>
    <p:sldId id="280" r:id="rId21"/>
    <p:sldId id="267" r:id="rId22"/>
    <p:sldId id="281" r:id="rId23"/>
    <p:sldId id="282" r:id="rId24"/>
    <p:sldId id="283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91"/>
  </p:normalViewPr>
  <p:slideViewPr>
    <p:cSldViewPr snapToGrid="0" snapToObjects="1">
      <p:cViewPr varScale="1">
        <p:scale>
          <a:sx n="127" d="100"/>
          <a:sy n="127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9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4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23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6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2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8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2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8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6BC5D-B09E-8843-A9AC-074653B5B67B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5F706-551D-D249-AE15-81A44B575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75A184-3A36-DE4D-8EDB-BE3DD0DF8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39" y="344888"/>
            <a:ext cx="7645121" cy="61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7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AF95FE-0DBB-AA43-B737-F16A0D44C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562" y="0"/>
            <a:ext cx="5182438" cy="51824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8EF5AC-E568-DD40-AB76-DFDBFF68BD13}"/>
              </a:ext>
            </a:extLst>
          </p:cNvPr>
          <p:cNvSpPr txBox="1"/>
          <p:nvPr/>
        </p:nvSpPr>
        <p:spPr>
          <a:xfrm>
            <a:off x="251208" y="341645"/>
            <a:ext cx="351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Slope Calculation:</a:t>
            </a:r>
          </a:p>
        </p:txBody>
      </p:sp>
    </p:spTree>
    <p:extLst>
      <p:ext uri="{BB962C8B-B14F-4D97-AF65-F5344CB8AC3E}">
        <p14:creationId xmlns:p14="http://schemas.microsoft.com/office/powerpoint/2010/main" val="290790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8DE9A-D687-9F46-A09E-C1776EE7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02637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32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40D0E5-1189-F247-AC28-176DB333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08"/>
            <a:ext cx="9144000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88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5400" cy="68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70559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0723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5410200"/>
            <a:ext cx="6048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5186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EE306F4-E950-CB44-95D0-CCDB2ED8A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848600" cy="2534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1590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78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3482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6609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78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6544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705C3-411B-5742-976D-6120AD0A2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68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"/>
            <a:ext cx="8458200" cy="6492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2407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8153400" cy="682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1102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58505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332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62464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8995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5494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40839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43191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068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8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885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3307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00ABB8-F3CA-BA46-A8CB-38F238B7C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7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79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815368-07B1-D142-87CA-9D0B48549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3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17FEC-A735-604D-AD9E-9E20FE03C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00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7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553F17-4AA0-2445-B3DC-3B4DC2E2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9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7E3424-7E41-7043-A441-76D3912DB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04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3</Words>
  <Application>Microsoft Macintosh PowerPoint</Application>
  <PresentationFormat>On-screen Show (4:3)</PresentationFormat>
  <Paragraphs>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2021-10-22T04:11:05Z</dcterms:created>
  <dcterms:modified xsi:type="dcterms:W3CDTF">2021-10-22T05:19:17Z</dcterms:modified>
</cp:coreProperties>
</file>