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8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0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2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BEE8-C731-4D77-85F8-12E2ABB3BB3A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CA6D-ACB8-40A2-B97D-1EE3F23E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2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609612-5655-0A4A-A97B-59FF5DD9A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0"/>
          <a:stretch/>
        </p:blipFill>
        <p:spPr>
          <a:xfrm>
            <a:off x="0" y="-1"/>
            <a:ext cx="9157678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129DF7-5537-354A-B5DA-900EE037F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744"/>
            <a:ext cx="4736805" cy="401638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Science 20 Unit B: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767A3-BF07-6C4D-8895-0A215B48A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4130" y="5145761"/>
            <a:ext cx="9157678" cy="171223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Science 10 </a:t>
            </a:r>
          </a:p>
          <a:p>
            <a:r>
              <a:rPr lang="en-US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Physics Review Party!!</a:t>
            </a:r>
          </a:p>
        </p:txBody>
      </p:sp>
    </p:spTree>
    <p:extLst>
      <p:ext uri="{BB962C8B-B14F-4D97-AF65-F5344CB8AC3E}">
        <p14:creationId xmlns:p14="http://schemas.microsoft.com/office/powerpoint/2010/main" val="287815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868F0D-E762-6B4C-AB50-DBAA320BC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7" y="977202"/>
            <a:ext cx="8320086" cy="43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3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D53CC9-D035-F743-93F7-F725B37F6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89" y="929054"/>
            <a:ext cx="8214622" cy="44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7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49C226-CA5C-9745-8589-F5EBC76F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8" y="788377"/>
            <a:ext cx="8361463" cy="45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7125C-AE9D-1F4D-B61C-BE47CF5FB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04" y="917463"/>
            <a:ext cx="7486791" cy="32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BC37-E7A8-44F2-939D-731E886A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Fun Facts! </a:t>
            </a:r>
            <a:r>
              <a:rPr lang="en-US" sz="1800" dirty="0">
                <a:latin typeface="Arial Black" panose="020B0A04020102020204" pitchFamily="34" charset="0"/>
              </a:rPr>
              <a:t> from Science 10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E87F1-E162-42D0-AE2D-9F1CAFA95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523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Terms:</a:t>
            </a:r>
          </a:p>
          <a:p>
            <a:pPr marL="0" indent="0">
              <a:buNone/>
            </a:pPr>
            <a:endParaRPr lang="en-US" sz="1200" dirty="0"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latin typeface="Arial Black" panose="020B0A04020102020204" pitchFamily="34" charset="0"/>
              </a:rPr>
              <a:t>Scalar: have a magnitude only (ex: distance, speed, time)</a:t>
            </a:r>
          </a:p>
          <a:p>
            <a:pPr lvl="1"/>
            <a:endParaRPr lang="en-US" dirty="0"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latin typeface="Arial Black" panose="020B0A04020102020204" pitchFamily="34" charset="0"/>
              </a:rPr>
              <a:t>Vector: have magnitude and direction (ex: displacement, velocity, force)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6DA78-D567-4C31-8DA4-75B4094F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73" y="4692398"/>
            <a:ext cx="8449854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9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E88-A563-4A2F-940E-47725C2A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4" y="830005"/>
            <a:ext cx="5552661" cy="59573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Vectors get a hat (harpoon)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0477-1AB8-46A4-92AF-F8227E2AD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ex) Mr. P walks 275 m east and then turns around and walks 425 m west. </a:t>
            </a: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>
                <a:latin typeface="Arial Black" panose="020B0A04020102020204" pitchFamily="34" charset="0"/>
              </a:rPr>
              <a:t>What is the distance traveled?</a:t>
            </a:r>
          </a:p>
          <a:p>
            <a:pPr marL="914400" lvl="1" indent="-457200">
              <a:buFont typeface="+mj-lt"/>
              <a:buAutoNum type="alphaLcParenR"/>
            </a:pPr>
            <a:endParaRPr lang="en-US" sz="2000" dirty="0">
              <a:latin typeface="Arial Black" panose="020B0A040201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en-US" sz="2000" dirty="0">
              <a:latin typeface="Arial Black" panose="020B0A040201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en-US" sz="2000" dirty="0">
              <a:latin typeface="Arial Black" panose="020B0A040201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en-US" sz="2000" dirty="0">
              <a:latin typeface="Arial Black" panose="020B0A040201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>
                <a:latin typeface="Arial Black" panose="020B0A04020102020204" pitchFamily="34" charset="0"/>
              </a:rPr>
              <a:t>What is the displacement?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402FF-ACA5-427C-9BC4-62055E30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47" y="549304"/>
            <a:ext cx="499053" cy="47278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5AE3CD-D2F1-446D-9C52-D20079681EF4}"/>
              </a:ext>
            </a:extLst>
          </p:cNvPr>
          <p:cNvCxnSpPr/>
          <p:nvPr/>
        </p:nvCxnSpPr>
        <p:spPr>
          <a:xfrm flipH="1" flipV="1">
            <a:off x="1828800" y="687584"/>
            <a:ext cx="755374" cy="33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56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1E261BC-6BA1-4690-9A27-53148FC905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647E2-4B8C-44D0-AF0E-7FB52CB2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43" y="5783504"/>
            <a:ext cx="462027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7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32CE-1201-4D1D-978E-F8C4153A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Units!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CB782-28F9-47FB-A6DA-71468D05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75" y="1690689"/>
            <a:ext cx="8515112" cy="40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E718-0DF7-4670-8CC9-E168C7A4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Formula Time!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028D6-2D28-480C-B7B0-4BBFBC92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37" y="2073532"/>
            <a:ext cx="8289208" cy="271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8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F020-6EC4-4881-AC0E-B5604826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0" y="314884"/>
            <a:ext cx="824844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Mr. P’s Problem Solving Method: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C9CCE-C8AD-7A40-AAD9-681F171C2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40" y="2106525"/>
            <a:ext cx="6555833" cy="27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7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02F1F-4778-1B41-A8D3-783091B2D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02" y="764581"/>
            <a:ext cx="8374195" cy="45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8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100</Words>
  <Application>Microsoft Macintosh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Science 20 Unit B: Physics</vt:lpstr>
      <vt:lpstr>PowerPoint Presentation</vt:lpstr>
      <vt:lpstr>Fun Facts!  from Science 10 </vt:lpstr>
      <vt:lpstr>Vectors get a hat (harpoon)</vt:lpstr>
      <vt:lpstr>PowerPoint Presentation</vt:lpstr>
      <vt:lpstr>Units!</vt:lpstr>
      <vt:lpstr>Formula Time!</vt:lpstr>
      <vt:lpstr>Mr. P’s Problem Solving Method: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Facts!  from Science 10 </dc:title>
  <dc:creator>Wayde Putnam FHS</dc:creator>
  <cp:lastModifiedBy>Wayde Putnam FHS</cp:lastModifiedBy>
  <cp:revision>2</cp:revision>
  <dcterms:created xsi:type="dcterms:W3CDTF">2021-10-20T20:40:45Z</dcterms:created>
  <dcterms:modified xsi:type="dcterms:W3CDTF">2021-10-22T04:03:25Z</dcterms:modified>
</cp:coreProperties>
</file>