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49" autoAdjust="0"/>
  </p:normalViewPr>
  <p:slideViewPr>
    <p:cSldViewPr>
      <p:cViewPr varScale="1">
        <p:scale>
          <a:sx n="72" d="100"/>
          <a:sy n="72" d="100"/>
        </p:scale>
        <p:origin x="4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4F53-65B0-4843-B60B-8C8ACF98455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93DA-862E-4451-9B52-8740483E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4F53-65B0-4843-B60B-8C8ACF98455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93DA-862E-4451-9B52-8740483E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4F53-65B0-4843-B60B-8C8ACF98455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93DA-862E-4451-9B52-8740483E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4F53-65B0-4843-B60B-8C8ACF98455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93DA-862E-4451-9B52-8740483E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4F53-65B0-4843-B60B-8C8ACF98455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93DA-862E-4451-9B52-8740483E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4F53-65B0-4843-B60B-8C8ACF98455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93DA-862E-4451-9B52-8740483E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4F53-65B0-4843-B60B-8C8ACF98455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93DA-862E-4451-9B52-8740483E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4F53-65B0-4843-B60B-8C8ACF98455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93DA-862E-4451-9B52-8740483E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4F53-65B0-4843-B60B-8C8ACF98455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93DA-862E-4451-9B52-8740483E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4F53-65B0-4843-B60B-8C8ACF98455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93DA-862E-4451-9B52-8740483E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4F53-65B0-4843-B60B-8C8ACF98455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93DA-862E-4451-9B52-8740483E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24F53-65B0-4843-B60B-8C8ACF98455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693DA-862E-4451-9B52-8740483E57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9A94C4-6B97-4D65-8C2D-804C866A4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4" y="0"/>
            <a:ext cx="914731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272F4F-082F-45BF-BA0C-FE51831EA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" y="0"/>
            <a:ext cx="912055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60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92F4C7-7E4C-4B94-A369-2F2E65B8B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463" y="1394447"/>
            <a:ext cx="1415845" cy="294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94A5A6-30CA-411B-8D3B-16840F354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804" y="3955922"/>
            <a:ext cx="1573161" cy="3637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EE0C88-72CF-4BEB-8D27-466C237CF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743200"/>
            <a:ext cx="1455174" cy="30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1E7BE0-089C-4322-B668-1FF54E48B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664" y="5029200"/>
            <a:ext cx="2045110" cy="3342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F1309C-0703-4B78-9070-DEBCB4D02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5334000"/>
            <a:ext cx="2343451" cy="4768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944A1C-1B13-47A9-90B3-4A7C7CA8A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85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9E65FC-265A-41F5-880E-786A22827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8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8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 Island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wayde putnam</dc:creator>
  <cp:lastModifiedBy>Wayde Putnam FHS</cp:lastModifiedBy>
  <cp:revision>2</cp:revision>
  <dcterms:created xsi:type="dcterms:W3CDTF">2010-11-25T18:59:04Z</dcterms:created>
  <dcterms:modified xsi:type="dcterms:W3CDTF">2021-10-15T17:14:48Z</dcterms:modified>
</cp:coreProperties>
</file>