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4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4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0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2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5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9E5C4-1204-4AD8-AB08-EA618A814F6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950E-942B-4FAB-A88D-0D57DD8DD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nPeHU2wY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WmwgY7iHm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99F3E-B208-45DC-9357-F5DA9FD7F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367"/>
            <a:ext cx="9144000" cy="55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6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2C2BA-2B7C-44BF-85F1-C59E91BE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75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0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265D9-BAA4-4873-B271-728160B8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7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4970AA-0E12-4906-BF80-5CE631AB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5431810"/>
          </a:xfrm>
          <a:prstGeom prst="rect">
            <a:avLst/>
          </a:prstGeom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8B34B3FE-BFA4-4423-90BF-8FFC0316A31E}"/>
              </a:ext>
            </a:extLst>
          </p:cNvPr>
          <p:cNvSpPr txBox="1"/>
          <p:nvPr/>
        </p:nvSpPr>
        <p:spPr>
          <a:xfrm>
            <a:off x="1323833" y="2346572"/>
            <a:ext cx="500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https://www.youtube.com/watch?v=gYnPeHU2wYI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C5618-7BA0-4641-B5AC-BA90D9A5DD07}"/>
              </a:ext>
            </a:extLst>
          </p:cNvPr>
          <p:cNvSpPr txBox="1"/>
          <p:nvPr/>
        </p:nvSpPr>
        <p:spPr>
          <a:xfrm>
            <a:off x="2224585" y="3704524"/>
            <a:ext cx="514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https://www.youtube.com/watch?v=qWmwgY7iHmY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7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0E234D-59AA-41E5-B1C7-A9B9A485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46" y="495300"/>
            <a:ext cx="836050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73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5897D7-81EF-4069-B40F-0E02795E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8129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18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23E9CB-8ACE-4EEF-8A31-1A8E8E9E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5208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8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5F7B14-09FA-4000-8BBA-A1BAF806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1374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278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F14B8-CBCA-426B-8A60-210467D7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12B85-039A-4F22-A2B7-DF4226AC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EE83C-0C17-48A6-9281-A06F80F0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60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7C7E7-7F7C-4F3D-80FC-3D89683C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1440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6DBE8-E1B8-4735-8B2E-D99C9390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58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49B4D-DBBD-4B9A-9F16-0DC7B880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62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91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950B3-972A-4E20-A830-0B2A82A5D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14409" cy="61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2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C4DE1-4F72-4EAD-9B13-1BEABF09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1756" cy="56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1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21F06-4F6E-4FE0-A245-5FB5785F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55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82586-CC89-4B50-B2D8-4D261C8D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57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45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F3AAB-F672-44AB-AFA2-836C3A6E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58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45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12776-2D7C-41A4-814B-750D2B2EE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59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0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107F0-6F1C-483B-8C56-6FF80F035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59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6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55635-5AD0-4833-A20A-14B7FC20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14409" cy="6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9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D5043-A1EC-48C0-B01A-E0959115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8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CBCBC-2D5C-4501-B282-CB35AE96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1756" cy="59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E114F-A027-4574-958C-49436B407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8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61C0D-839F-49E7-AE51-E06A45A05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ED0D5-3DAB-4845-A1A3-C7F96C2C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85429" cy="60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73CB2-8106-4488-AD4D-34CE4B4B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85429" cy="60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55394-EDCE-4C66-B67D-E4D9F4EE4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8082" cy="610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A8D67-69C6-4DA2-A37A-DC7816D11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61757" cy="6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26</Words>
  <Application>Microsoft Office PowerPoint</Application>
  <PresentationFormat>On-screen Show (4:3)</PresentationFormat>
  <Paragraphs>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2</cp:revision>
  <dcterms:created xsi:type="dcterms:W3CDTF">2021-10-19T17:00:44Z</dcterms:created>
  <dcterms:modified xsi:type="dcterms:W3CDTF">2021-10-19T18:09:19Z</dcterms:modified>
</cp:coreProperties>
</file>