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9" r:id="rId13"/>
    <p:sldId id="270" r:id="rId14"/>
    <p:sldId id="271" r:id="rId15"/>
    <p:sldId id="268" r:id="rId16"/>
    <p:sldId id="272" r:id="rId17"/>
    <p:sldId id="273" r:id="rId18"/>
    <p:sldId id="274" r:id="rId1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/>
    <p:restoredTop sz="96291"/>
  </p:normalViewPr>
  <p:slideViewPr>
    <p:cSldViewPr snapToGrid="0" snapToObjects="1">
      <p:cViewPr varScale="1">
        <p:scale>
          <a:sx n="127" d="100"/>
          <a:sy n="127" d="100"/>
        </p:scale>
        <p:origin x="120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1EAF8-0DE4-6C46-9036-E39618952700}" type="datetimeFigureOut">
              <a:rPr lang="en-US" smtClean="0"/>
              <a:t>10/3/21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05794-1B7C-C748-9CE2-2D4CCBB857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7420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1EAF8-0DE4-6C46-9036-E39618952700}" type="datetimeFigureOut">
              <a:rPr lang="en-US" smtClean="0"/>
              <a:t>10/3/21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05794-1B7C-C748-9CE2-2D4CCBB857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4632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1EAF8-0DE4-6C46-9036-E39618952700}" type="datetimeFigureOut">
              <a:rPr lang="en-US" smtClean="0"/>
              <a:t>10/3/21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05794-1B7C-C748-9CE2-2D4CCBB857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5925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1EAF8-0DE4-6C46-9036-E39618952700}" type="datetimeFigureOut">
              <a:rPr lang="en-US" smtClean="0"/>
              <a:t>10/3/21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05794-1B7C-C748-9CE2-2D4CCBB857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6472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1EAF8-0DE4-6C46-9036-E39618952700}" type="datetimeFigureOut">
              <a:rPr lang="en-US" smtClean="0"/>
              <a:t>10/3/21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05794-1B7C-C748-9CE2-2D4CCBB857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5143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1EAF8-0DE4-6C46-9036-E39618952700}" type="datetimeFigureOut">
              <a:rPr lang="en-US" smtClean="0"/>
              <a:t>10/3/21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05794-1B7C-C748-9CE2-2D4CCBB857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8206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1EAF8-0DE4-6C46-9036-E39618952700}" type="datetimeFigureOut">
              <a:rPr lang="en-US" smtClean="0"/>
              <a:t>10/3/21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05794-1B7C-C748-9CE2-2D4CCBB857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9536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1EAF8-0DE4-6C46-9036-E39618952700}" type="datetimeFigureOut">
              <a:rPr lang="en-US" smtClean="0"/>
              <a:t>10/3/21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05794-1B7C-C748-9CE2-2D4CCBB857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6683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1EAF8-0DE4-6C46-9036-E39618952700}" type="datetimeFigureOut">
              <a:rPr lang="en-US" smtClean="0"/>
              <a:t>10/3/21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05794-1B7C-C748-9CE2-2D4CCBB857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1683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1EAF8-0DE4-6C46-9036-E39618952700}" type="datetimeFigureOut">
              <a:rPr lang="en-US" smtClean="0"/>
              <a:t>10/3/21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05794-1B7C-C748-9CE2-2D4CCBB857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8517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1EAF8-0DE4-6C46-9036-E39618952700}" type="datetimeFigureOut">
              <a:rPr lang="en-US" smtClean="0"/>
              <a:t>10/3/21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05794-1B7C-C748-9CE2-2D4CCBB857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8149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71EAF8-0DE4-6C46-9036-E39618952700}" type="datetimeFigureOut">
              <a:rPr lang="en-US" smtClean="0"/>
              <a:t>10/3/21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F05794-1B7C-C748-9CE2-2D4CCBB857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325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4DC99D0-415D-3644-AAFA-CD00A9EB24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51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0987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B4B5568-D773-FD46-9E2A-6765D21877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45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3129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AD8A18-6B93-5B49-B796-51E6FA8D8C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25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3045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0BCB112-4204-594B-86C7-9F81858854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77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5114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8F6F288-13CC-F142-A0C6-F5C4056129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183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057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A55A17B-2C10-C34F-9A41-6F5963D213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2192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C5A4EA6-CD92-E646-AD93-16779812A8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183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6576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7554AAE-BF4B-1C44-8B1E-F25A9E8E37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32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6962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D197328-B7CE-E74A-9990-18977F1D5C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77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4474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94E955A-1537-6746-80E7-201AC578BA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4384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4DD5835-6B07-7547-8D8B-022E031832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525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7941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0F6DB48-69FC-E349-916A-C0E0FB913E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783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4267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BB4D0C9-E612-4744-8257-FF4DA9505E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783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9602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FCB4B5C-AA87-874E-BD7D-FCD90FEDEE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32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2875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49D1B1C-7D5A-7B41-9FE5-B525CD1369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96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5438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348649-2ECC-DA48-96DF-FEC701B479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45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8476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89C4A-87C4-544B-A0FF-F589D74439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871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6588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6D3B2EB-01A4-2B4D-BA8D-891BC4C10E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871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3417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</TotalTime>
  <Words>0</Words>
  <Application>Microsoft Macintosh PowerPoint</Application>
  <PresentationFormat>On-screen Show (4:3)</PresentationFormat>
  <Paragraphs>0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Wayde Putnam FHS</dc:creator>
  <cp:lastModifiedBy>Wayde Putnam FHS</cp:lastModifiedBy>
  <cp:revision>1</cp:revision>
  <dcterms:created xsi:type="dcterms:W3CDTF">2021-10-04T03:08:04Z</dcterms:created>
  <dcterms:modified xsi:type="dcterms:W3CDTF">2021-10-04T03:33:07Z</dcterms:modified>
</cp:coreProperties>
</file>