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291"/>
  </p:normalViewPr>
  <p:slideViewPr>
    <p:cSldViewPr snapToGrid="0" snapToObjects="1">
      <p:cViewPr varScale="1">
        <p:scale>
          <a:sx n="127" d="100"/>
          <a:sy n="127" d="100"/>
        </p:scale>
        <p:origin x="1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27BD6-C482-FB4C-A215-936DDE828F25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391F-DA6C-314A-9AB3-8E6BAE5F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54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27BD6-C482-FB4C-A215-936DDE828F25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391F-DA6C-314A-9AB3-8E6BAE5F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96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27BD6-C482-FB4C-A215-936DDE828F25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391F-DA6C-314A-9AB3-8E6BAE5F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0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27BD6-C482-FB4C-A215-936DDE828F25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391F-DA6C-314A-9AB3-8E6BAE5F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57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27BD6-C482-FB4C-A215-936DDE828F25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391F-DA6C-314A-9AB3-8E6BAE5F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71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27BD6-C482-FB4C-A215-936DDE828F25}" type="datetimeFigureOut">
              <a:rPr lang="en-US" smtClean="0"/>
              <a:t>9/28/21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391F-DA6C-314A-9AB3-8E6BAE5F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11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27BD6-C482-FB4C-A215-936DDE828F25}" type="datetimeFigureOut">
              <a:rPr lang="en-US" smtClean="0"/>
              <a:t>9/28/21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391F-DA6C-314A-9AB3-8E6BAE5F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68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27BD6-C482-FB4C-A215-936DDE828F25}" type="datetimeFigureOut">
              <a:rPr lang="en-US" smtClean="0"/>
              <a:t>9/28/21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391F-DA6C-314A-9AB3-8E6BAE5F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39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27BD6-C482-FB4C-A215-936DDE828F25}" type="datetimeFigureOut">
              <a:rPr lang="en-US" smtClean="0"/>
              <a:t>9/28/21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391F-DA6C-314A-9AB3-8E6BAE5F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54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27BD6-C482-FB4C-A215-936DDE828F25}" type="datetimeFigureOut">
              <a:rPr lang="en-US" smtClean="0"/>
              <a:t>9/28/21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391F-DA6C-314A-9AB3-8E6BAE5F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96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27BD6-C482-FB4C-A215-936DDE828F25}" type="datetimeFigureOut">
              <a:rPr lang="en-US" smtClean="0"/>
              <a:t>9/28/21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391F-DA6C-314A-9AB3-8E6BAE5F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26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27BD6-C482-FB4C-A215-936DDE828F25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A391F-DA6C-314A-9AB3-8E6BAE5F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9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riodicvideos.com/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CB79E5-9425-9C4B-B539-1A1F5E40E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7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78D6E2-B30C-A542-BC62-98E250ACB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18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52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902140-8A6E-6849-A2C1-0767870AD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94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B531D4-C1A8-C646-AF2A-77485B879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7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9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FCBAF4-41F4-4140-91A1-3CDBD596E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7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04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A4B5F-9261-8F48-8697-B492266A1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18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00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AA9C51-FA06-5B4B-8CFA-904B10F31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13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63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503DB7-7E0F-1743-8C79-08B9AD6EB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18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6A913A-A579-C747-A937-0377D6BDC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72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3BC344-6959-D148-BF40-6B33F2C31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66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894684-9061-B044-B3ED-ADDC05434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2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33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9C6D69-AE4B-3548-BD7F-C2B5E331C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620279"/>
          </a:xfrm>
          <a:prstGeom prst="rect">
            <a:avLst/>
          </a:prstGeom>
        </p:spPr>
      </p:pic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id="{62159903-A38B-4040-B8A7-BC57ED71DC74}"/>
              </a:ext>
            </a:extLst>
          </p:cNvPr>
          <p:cNvSpPr txBox="1"/>
          <p:nvPr/>
        </p:nvSpPr>
        <p:spPr>
          <a:xfrm>
            <a:off x="5337545" y="6071190"/>
            <a:ext cx="164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Periodic Videos</a:t>
            </a:r>
          </a:p>
        </p:txBody>
      </p:sp>
    </p:spTree>
    <p:extLst>
      <p:ext uri="{BB962C8B-B14F-4D97-AF65-F5344CB8AC3E}">
        <p14:creationId xmlns:p14="http://schemas.microsoft.com/office/powerpoint/2010/main" val="1987491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C7E14F-A792-6940-BAD0-5D0D15B5B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13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1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0EEAB8-2603-1B40-A7EE-607C2C01B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4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CC9860-067F-2642-9E1A-74942597E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13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22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4F9502-C871-624F-AAB1-10E861947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8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18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D8895E-3A19-FC43-B7B1-A98C82D90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41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AD926F-74E3-6744-AA99-E83FB691A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7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08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25C28B-5767-1E49-A0D6-EA8910F64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00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9F45FE-6A1F-8449-93EC-96333F9CA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14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3D049C-1A92-6B49-896B-AFD66141C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29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0BFDF0-0C3F-8F46-B376-8FD2D6704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2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96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51736C-1DDC-B64E-A4F8-120AFB3A7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39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CEBB58-478C-594B-ACD8-B337A2C6B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8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5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974A40-52EE-E74B-9B31-2D6E052AE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06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116B9B-B3B6-644E-ABF6-24F2A41F5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2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77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64B480-AC9A-E146-9FA4-44BF7B823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2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78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2</Words>
  <Application>Microsoft Macintosh PowerPoint</Application>
  <PresentationFormat>On-screen Show (4:3)</PresentationFormat>
  <Paragraphs>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Wayde Putnam FHS</dc:creator>
  <cp:lastModifiedBy>Wayde Putnam FHS</cp:lastModifiedBy>
  <cp:revision>1</cp:revision>
  <dcterms:created xsi:type="dcterms:W3CDTF">2021-09-29T01:05:29Z</dcterms:created>
  <dcterms:modified xsi:type="dcterms:W3CDTF">2021-09-29T01:31:54Z</dcterms:modified>
</cp:coreProperties>
</file>