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0123-1493-4C9F-84BF-6AFF14850572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FB0B-7123-4C73-8ADA-BED3A145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BB0FE-16B7-41F4-A224-98FE368A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D5BEA-66BC-4555-853F-E301BFB7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219B7-E736-4223-9734-6ED860AB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ECAE1-C2CC-4DFD-8A6E-AEDBA949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69" y="-1"/>
            <a:ext cx="9241469" cy="6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DA06D-26FB-40D3-AFFE-E99EC85D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F3336-EFB7-4D23-95BB-CA206AC3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30AE4-D97C-40FE-9707-728A0DBC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C6A7B-30DD-4EEA-80F6-2B7F0770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7884F-7A71-436E-B843-41BDCDAC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" y="0"/>
            <a:ext cx="9111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13FB60-DD15-4CB8-8BB7-F09A132C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60CFE-B0DE-4AFB-B7F7-EB987403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" y="18574"/>
            <a:ext cx="9135750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B54857-FA19-4F9C-846E-DE634830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" y="13811"/>
            <a:ext cx="9116697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B4F4B-754E-482A-8B63-67185B0F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83834-19D7-4142-81DC-A2D8E5FC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2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6B00A-CC79-4A18-98F7-DDE06037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3</cp:revision>
  <dcterms:created xsi:type="dcterms:W3CDTF">2021-09-24T17:55:13Z</dcterms:created>
  <dcterms:modified xsi:type="dcterms:W3CDTF">2021-09-29T15:56:19Z</dcterms:modified>
</cp:coreProperties>
</file>