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91"/>
  </p:normalViewPr>
  <p:slideViewPr>
    <p:cSldViewPr snapToGrid="0" snapToObjects="1">
      <p:cViewPr varScale="1">
        <p:scale>
          <a:sx n="127" d="100"/>
          <a:sy n="127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EFE2-7952-6A44-B6A4-CB7369BEA5C9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27A3-5AEB-1F49-A3D8-D122A6AD6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1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EFE2-7952-6A44-B6A4-CB7369BEA5C9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27A3-5AEB-1F49-A3D8-D122A6AD6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6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EFE2-7952-6A44-B6A4-CB7369BEA5C9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27A3-5AEB-1F49-A3D8-D122A6AD6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349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EFE2-7952-6A44-B6A4-CB7369BEA5C9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27A3-5AEB-1F49-A3D8-D122A6AD6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15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EFE2-7952-6A44-B6A4-CB7369BEA5C9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27A3-5AEB-1F49-A3D8-D122A6AD6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79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EFE2-7952-6A44-B6A4-CB7369BEA5C9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27A3-5AEB-1F49-A3D8-D122A6AD6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54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EFE2-7952-6A44-B6A4-CB7369BEA5C9}" type="datetimeFigureOut">
              <a:rPr lang="en-US" smtClean="0"/>
              <a:t>9/21/21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27A3-5AEB-1F49-A3D8-D122A6AD6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6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EFE2-7952-6A44-B6A4-CB7369BEA5C9}" type="datetimeFigureOut">
              <a:rPr lang="en-US" smtClean="0"/>
              <a:t>9/21/21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27A3-5AEB-1F49-A3D8-D122A6AD6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9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EFE2-7952-6A44-B6A4-CB7369BEA5C9}" type="datetimeFigureOut">
              <a:rPr lang="en-US" smtClean="0"/>
              <a:t>9/21/21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27A3-5AEB-1F49-A3D8-D122A6AD6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1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EFE2-7952-6A44-B6A4-CB7369BEA5C9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27A3-5AEB-1F49-A3D8-D122A6AD6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67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EFE2-7952-6A44-B6A4-CB7369BEA5C9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227A3-5AEB-1F49-A3D8-D122A6AD6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19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AEFE2-7952-6A44-B6A4-CB7369BEA5C9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227A3-5AEB-1F49-A3D8-D122A6AD6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0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62E79-EC8D-2C4A-A77C-27B1A1715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18" y="807252"/>
            <a:ext cx="8434963" cy="1325563"/>
          </a:xfrm>
        </p:spPr>
        <p:txBody>
          <a:bodyPr>
            <a:normAutofit fontScale="90000"/>
          </a:bodyPr>
          <a:lstStyle/>
          <a:p>
            <a:r>
              <a:rPr lang="en-CA" sz="2700" b="1" dirty="0">
                <a:latin typeface="Arial Black" panose="020B0604020202020204" pitchFamily="34" charset="0"/>
                <a:cs typeface="Arial Black" panose="020B0604020202020204" pitchFamily="34" charset="0"/>
              </a:rPr>
              <a:t>Science 20 Unit A Chemistry</a:t>
            </a:r>
            <a:br>
              <a:rPr lang="en-CA" sz="27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CA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CA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Balancing Single Replacement</a:t>
            </a:r>
            <a:br>
              <a:rPr lang="en-CA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CA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REDOX Reactions and Simple </a:t>
            </a:r>
            <a:r>
              <a:rPr lang="en-CA" sz="3600" b="1" dirty="0" err="1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Stoich</a:t>
            </a:r>
            <a:br>
              <a:rPr lang="en-CA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20949B-27A3-CE4E-832E-6DD416C56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373" y="2537412"/>
            <a:ext cx="6079253" cy="37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88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702CA-23A5-AF4D-98E5-9016D043D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5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18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71B1FD-0D96-EB4F-950D-35E06B96B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4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66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66A241-6009-754E-8DEB-52BCD44D5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1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57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ACF62-EEFF-C14B-BB05-59B218B22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5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0C05A0-C434-CC43-A9CD-D9A2D038C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6DB31-36A0-9448-BD78-20C9F1F6C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8242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55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5EDB07-7B85-B649-A5E5-496399E92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20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514E29-BD64-EA43-A8AB-998EAACAF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75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CB9D27-1E71-7046-BB05-0F2ECC3E3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9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28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944539-B0C6-5248-8A26-C5E93B97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4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80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B002B-CB9F-B546-9F83-22002547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7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08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ABFA36-983D-074E-871C-D4B356BA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23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</TotalTime>
  <Words>17</Words>
  <Application>Microsoft Macintosh PowerPoint</Application>
  <PresentationFormat>On-screen Show (4:3)</PresentationFormat>
  <Paragraphs>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Office Theme</vt:lpstr>
      <vt:lpstr>Science 20 Unit A Chemistry  Balancing Single Replacement REDOX Reactions and Simple Stoich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20 Unit A Chemistry  Balancing Single Replacement REDOX Reactions and Simple Stoich </dc:title>
  <dc:creator>Wayde Putnam FHS</dc:creator>
  <cp:lastModifiedBy>Wayde Putnam FHS</cp:lastModifiedBy>
  <cp:revision>1</cp:revision>
  <dcterms:created xsi:type="dcterms:W3CDTF">2021-09-22T04:18:01Z</dcterms:created>
  <dcterms:modified xsi:type="dcterms:W3CDTF">2021-09-22T05:03:42Z</dcterms:modified>
</cp:coreProperties>
</file>