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Amatic SC"/>
      <p:regular r:id="rId8"/>
      <p:bold r:id="rId9"/>
    </p:embeddedFont>
    <p:embeddedFont>
      <p:font typeface="Source Code Pro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SourceCodePro-bold.fntdata"/><Relationship Id="rId10" Type="http://schemas.openxmlformats.org/officeDocument/2006/relationships/font" Target="fonts/SourceCodePro-regular.fntdata"/><Relationship Id="rId9" Type="http://schemas.openxmlformats.org/officeDocument/2006/relationships/font" Target="fonts/AmaticS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AmaticS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Relationship Id="rId4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923550"/>
            <a:ext cx="8520599" cy="2024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Heat Transfer Technologies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Science 14 -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70175" y="50125"/>
            <a:ext cx="9003599" cy="1072800"/>
          </a:xfrm>
          <a:prstGeom prst="rect">
            <a:avLst/>
          </a:prstGeom>
          <a:solidFill>
            <a:srgbClr val="00FDC8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x="311700" y="642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Getting Rid of Heat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415975" y="1268175"/>
            <a:ext cx="4326599" cy="30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For many technologies, thermal energy must be removed to prevent overheating.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Combustion of fuel inside an engine, for example, produces large amounts of heat. The engine is protected by a liquid coolant, which is pumped through the engine block to the radiator. Through the process of convection, heat from the engine is transferred to the air.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287" y="1561837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650" y="2917675"/>
            <a:ext cx="2481924" cy="166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70175" y="50125"/>
            <a:ext cx="9003599" cy="1072800"/>
          </a:xfrm>
          <a:prstGeom prst="rect">
            <a:avLst/>
          </a:prstGeom>
          <a:solidFill>
            <a:srgbClr val="00FDC8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x="311700" y="642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cooling through Evaporation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415975" y="1268175"/>
            <a:ext cx="4326599" cy="377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When you sweat, water produced by sweat glands helps cool your skin through evaporation; thermal energy is transferred from your skin to the water via conduction.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This notion of cooling through evaporation is used in refrigerators as well. A fluid coolant circulates through the pipes of the fridge, and heat from the food transfers to the cooler air surrounding it.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0000" y="1417004"/>
            <a:ext cx="2862649" cy="1908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3550" y="2306075"/>
            <a:ext cx="1546050" cy="206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