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embeddedFontLst>
    <p:embeddedFont>
      <p:font typeface="Amatic SC"/>
      <p:regular r:id="rId14"/>
      <p:bold r:id="rId15"/>
    </p:embeddedFont>
    <p:embeddedFont>
      <p:font typeface="Source Code Pro"/>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AmaticSC-bold.fntdata"/><Relationship Id="rId14" Type="http://schemas.openxmlformats.org/officeDocument/2006/relationships/font" Target="fonts/AmaticSC-regular.fntdata"/><Relationship Id="rId17" Type="http://schemas.openxmlformats.org/officeDocument/2006/relationships/font" Target="fonts/SourceCodePro-bold.fntdata"/><Relationship Id="rId16" Type="http://schemas.openxmlformats.org/officeDocument/2006/relationships/font" Target="fonts/SourceCodePro-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9" name="Shape 109"/>
        <p:cNvGrpSpPr/>
        <p:nvPr/>
      </p:nvGrpSpPr>
      <p:grpSpPr>
        <a:xfrm>
          <a:off x="0" y="0"/>
          <a:ext cx="0" cy="0"/>
          <a:chOff x="0" y="0"/>
          <a:chExt cx="0" cy="0"/>
        </a:xfrm>
      </p:grpSpPr>
      <p:sp>
        <p:nvSpPr>
          <p:cNvPr id="110" name="Shape 11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1" name="Shape 11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0" y="0"/>
            <a:ext cx="9144000" cy="3429000"/>
          </a:xfrm>
          <a:prstGeom prst="rect">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txBox="1"/>
          <p:nvPr>
            <p:ph type="ctrTitle"/>
          </p:nvPr>
        </p:nvSpPr>
        <p:spPr>
          <a:xfrm>
            <a:off x="311700" y="392150"/>
            <a:ext cx="8520599" cy="2690399"/>
          </a:xfrm>
          <a:prstGeom prst="rect">
            <a:avLst/>
          </a:prstGeom>
        </p:spPr>
        <p:txBody>
          <a:bodyPr anchorCtr="0" anchor="ctr" bIns="91425" lIns="91425" rIns="91425" tIns="91425"/>
          <a:lstStyle>
            <a:lvl1pPr lvl="0" algn="ctr">
              <a:spcBef>
                <a:spcPts val="0"/>
              </a:spcBef>
              <a:buSzPct val="100000"/>
              <a:defRPr sz="8000"/>
            </a:lvl1pPr>
            <a:lvl2pPr lvl="1" algn="ctr">
              <a:spcBef>
                <a:spcPts val="0"/>
              </a:spcBef>
              <a:buSzPct val="100000"/>
              <a:defRPr sz="8000"/>
            </a:lvl2pPr>
            <a:lvl3pPr lvl="2" algn="ctr">
              <a:spcBef>
                <a:spcPts val="0"/>
              </a:spcBef>
              <a:buSzPct val="100000"/>
              <a:defRPr sz="8000"/>
            </a:lvl3pPr>
            <a:lvl4pPr lvl="3" algn="ctr">
              <a:spcBef>
                <a:spcPts val="0"/>
              </a:spcBef>
              <a:buSzPct val="100000"/>
              <a:defRPr sz="8000"/>
            </a:lvl4pPr>
            <a:lvl5pPr lvl="4" algn="ctr">
              <a:spcBef>
                <a:spcPts val="0"/>
              </a:spcBef>
              <a:buSzPct val="100000"/>
              <a:defRPr sz="8000"/>
            </a:lvl5pPr>
            <a:lvl6pPr lvl="5" algn="ctr">
              <a:spcBef>
                <a:spcPts val="0"/>
              </a:spcBef>
              <a:buSzPct val="100000"/>
              <a:defRPr sz="8000"/>
            </a:lvl6pPr>
            <a:lvl7pPr lvl="6" algn="ctr">
              <a:spcBef>
                <a:spcPts val="0"/>
              </a:spcBef>
              <a:buSzPct val="100000"/>
              <a:defRPr sz="8000"/>
            </a:lvl7pPr>
            <a:lvl8pPr lvl="7" algn="ctr">
              <a:spcBef>
                <a:spcPts val="0"/>
              </a:spcBef>
              <a:buSzPct val="100000"/>
              <a:defRPr sz="8000"/>
            </a:lvl8pPr>
            <a:lvl9pPr lvl="8" algn="ctr">
              <a:spcBef>
                <a:spcPts val="0"/>
              </a:spcBef>
              <a:buSzPct val="100000"/>
              <a:defRPr sz="8000"/>
            </a:lvl9pPr>
          </a:lstStyle>
          <a:p/>
        </p:txBody>
      </p:sp>
      <p:sp>
        <p:nvSpPr>
          <p:cNvPr id="12" name="Shape 12"/>
          <p:cNvSpPr txBox="1"/>
          <p:nvPr>
            <p:ph idx="1" type="subTitle"/>
          </p:nvPr>
        </p:nvSpPr>
        <p:spPr>
          <a:xfrm>
            <a:off x="311700" y="3890400"/>
            <a:ext cx="8520599" cy="706200"/>
          </a:xfrm>
          <a:prstGeom prst="rect">
            <a:avLst/>
          </a:prstGeom>
        </p:spPr>
        <p:txBody>
          <a:bodyPr anchorCtr="0" anchor="ctr" bIns="91425" lIns="91425" rIns="91425" tIns="91425"/>
          <a:lstStyle>
            <a:lvl1pPr lvl="0" algn="ctr">
              <a:lnSpc>
                <a:spcPct val="100000"/>
              </a:lnSpc>
              <a:spcBef>
                <a:spcPts val="0"/>
              </a:spcBef>
              <a:spcAft>
                <a:spcPts val="0"/>
              </a:spcAft>
              <a:buClr>
                <a:schemeClr val="accent1"/>
              </a:buClr>
              <a:buSzPct val="100000"/>
              <a:buNone/>
              <a:defRPr b="1" sz="2100">
                <a:solidFill>
                  <a:schemeClr val="accent1"/>
                </a:solidFill>
              </a:defRPr>
            </a:lvl1pPr>
            <a:lvl2pPr lvl="1" algn="ctr">
              <a:lnSpc>
                <a:spcPct val="100000"/>
              </a:lnSpc>
              <a:spcBef>
                <a:spcPts val="0"/>
              </a:spcBef>
              <a:spcAft>
                <a:spcPts val="0"/>
              </a:spcAft>
              <a:buClr>
                <a:schemeClr val="accent1"/>
              </a:buClr>
              <a:buSzPct val="100000"/>
              <a:buNone/>
              <a:defRPr b="1" sz="2100">
                <a:solidFill>
                  <a:schemeClr val="accent1"/>
                </a:solidFill>
              </a:defRPr>
            </a:lvl2pPr>
            <a:lvl3pPr lvl="2" algn="ctr">
              <a:lnSpc>
                <a:spcPct val="100000"/>
              </a:lnSpc>
              <a:spcBef>
                <a:spcPts val="0"/>
              </a:spcBef>
              <a:spcAft>
                <a:spcPts val="0"/>
              </a:spcAft>
              <a:buClr>
                <a:schemeClr val="accent1"/>
              </a:buClr>
              <a:buSzPct val="100000"/>
              <a:buNone/>
              <a:defRPr b="1" sz="2100">
                <a:solidFill>
                  <a:schemeClr val="accent1"/>
                </a:solidFill>
              </a:defRPr>
            </a:lvl3pPr>
            <a:lvl4pPr lvl="3" algn="ctr">
              <a:lnSpc>
                <a:spcPct val="100000"/>
              </a:lnSpc>
              <a:spcBef>
                <a:spcPts val="0"/>
              </a:spcBef>
              <a:spcAft>
                <a:spcPts val="0"/>
              </a:spcAft>
              <a:buClr>
                <a:schemeClr val="accent1"/>
              </a:buClr>
              <a:buSzPct val="100000"/>
              <a:buNone/>
              <a:defRPr b="1" sz="2100">
                <a:solidFill>
                  <a:schemeClr val="accent1"/>
                </a:solidFill>
              </a:defRPr>
            </a:lvl4pPr>
            <a:lvl5pPr lvl="4" algn="ctr">
              <a:lnSpc>
                <a:spcPct val="100000"/>
              </a:lnSpc>
              <a:spcBef>
                <a:spcPts val="0"/>
              </a:spcBef>
              <a:spcAft>
                <a:spcPts val="0"/>
              </a:spcAft>
              <a:buClr>
                <a:schemeClr val="accent1"/>
              </a:buClr>
              <a:buSzPct val="100000"/>
              <a:buNone/>
              <a:defRPr b="1" sz="2100">
                <a:solidFill>
                  <a:schemeClr val="accent1"/>
                </a:solidFill>
              </a:defRPr>
            </a:lvl5pPr>
            <a:lvl6pPr lvl="5" algn="ctr">
              <a:lnSpc>
                <a:spcPct val="100000"/>
              </a:lnSpc>
              <a:spcBef>
                <a:spcPts val="0"/>
              </a:spcBef>
              <a:spcAft>
                <a:spcPts val="0"/>
              </a:spcAft>
              <a:buClr>
                <a:schemeClr val="accent1"/>
              </a:buClr>
              <a:buSzPct val="100000"/>
              <a:buNone/>
              <a:defRPr b="1" sz="2100">
                <a:solidFill>
                  <a:schemeClr val="accent1"/>
                </a:solidFill>
              </a:defRPr>
            </a:lvl6pPr>
            <a:lvl7pPr lvl="6" algn="ctr">
              <a:lnSpc>
                <a:spcPct val="100000"/>
              </a:lnSpc>
              <a:spcBef>
                <a:spcPts val="0"/>
              </a:spcBef>
              <a:spcAft>
                <a:spcPts val="0"/>
              </a:spcAft>
              <a:buClr>
                <a:schemeClr val="accent1"/>
              </a:buClr>
              <a:buSzPct val="100000"/>
              <a:buNone/>
              <a:defRPr b="1" sz="2100">
                <a:solidFill>
                  <a:schemeClr val="accent1"/>
                </a:solidFill>
              </a:defRPr>
            </a:lvl7pPr>
            <a:lvl8pPr lvl="7" algn="ctr">
              <a:lnSpc>
                <a:spcPct val="100000"/>
              </a:lnSpc>
              <a:spcBef>
                <a:spcPts val="0"/>
              </a:spcBef>
              <a:spcAft>
                <a:spcPts val="0"/>
              </a:spcAft>
              <a:buClr>
                <a:schemeClr val="accent1"/>
              </a:buClr>
              <a:buSzPct val="100000"/>
              <a:buNone/>
              <a:defRPr b="1" sz="2100">
                <a:solidFill>
                  <a:schemeClr val="accent1"/>
                </a:solidFill>
              </a:defRPr>
            </a:lvl8pPr>
            <a:lvl9pPr lvl="8" algn="ctr">
              <a:lnSpc>
                <a:spcPct val="100000"/>
              </a:lnSpc>
              <a:spcBef>
                <a:spcPts val="0"/>
              </a:spcBef>
              <a:spcAft>
                <a:spcPts val="0"/>
              </a:spcAft>
              <a:buClr>
                <a:schemeClr val="accent1"/>
              </a:buClr>
              <a:buSzPct val="100000"/>
              <a:buNone/>
              <a:defRPr b="1" sz="2100">
                <a:solidFill>
                  <a:schemeClr val="accent1"/>
                </a:solidFill>
              </a:defRPr>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240275"/>
            <a:ext cx="8520599" cy="19818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48" name="Shape 48"/>
          <p:cNvSpPr txBox="1"/>
          <p:nvPr>
            <p:ph idx="1" type="body"/>
          </p:nvPr>
        </p:nvSpPr>
        <p:spPr>
          <a:xfrm>
            <a:off x="311700" y="3304625"/>
            <a:ext cx="8520599" cy="1300800"/>
          </a:xfrm>
          <a:prstGeom prst="rect">
            <a:avLst/>
          </a:prstGeom>
        </p:spPr>
        <p:txBody>
          <a:bodyPr anchorCtr="0" anchor="t" bIns="91425" lIns="91425" rIns="91425" tIns="91425"/>
          <a:lstStyle>
            <a:lvl1pPr lvl="0" algn="ctr">
              <a:spcBef>
                <a:spcPts val="0"/>
              </a:spcBef>
              <a:buClr>
                <a:schemeClr val="accent1"/>
              </a:buClr>
              <a:defRPr>
                <a:solidFill>
                  <a:schemeClr val="accent1"/>
                </a:solidFill>
              </a:defRPr>
            </a:lvl1pPr>
            <a:lvl2pPr lvl="1" algn="ctr">
              <a:spcBef>
                <a:spcPts val="0"/>
              </a:spcBef>
              <a:buClr>
                <a:schemeClr val="accent1"/>
              </a:buClr>
              <a:defRPr>
                <a:solidFill>
                  <a:schemeClr val="accent1"/>
                </a:solidFill>
              </a:defRPr>
            </a:lvl2pPr>
            <a:lvl3pPr lvl="2" algn="ctr">
              <a:spcBef>
                <a:spcPts val="0"/>
              </a:spcBef>
              <a:buClr>
                <a:schemeClr val="accent1"/>
              </a:buClr>
              <a:defRPr>
                <a:solidFill>
                  <a:schemeClr val="accent1"/>
                </a:solidFill>
              </a:defRPr>
            </a:lvl3pPr>
            <a:lvl4pPr lvl="3" algn="ctr">
              <a:spcBef>
                <a:spcPts val="0"/>
              </a:spcBef>
              <a:buClr>
                <a:schemeClr val="accent1"/>
              </a:buClr>
              <a:defRPr>
                <a:solidFill>
                  <a:schemeClr val="accent1"/>
                </a:solidFill>
              </a:defRPr>
            </a:lvl4pPr>
            <a:lvl5pPr lvl="4" algn="ctr">
              <a:spcBef>
                <a:spcPts val="0"/>
              </a:spcBef>
              <a:buClr>
                <a:schemeClr val="accent1"/>
              </a:buClr>
              <a:defRPr>
                <a:solidFill>
                  <a:schemeClr val="accent1"/>
                </a:solidFill>
              </a:defRPr>
            </a:lvl5pPr>
            <a:lvl6pPr lvl="5" algn="ctr">
              <a:spcBef>
                <a:spcPts val="0"/>
              </a:spcBef>
              <a:buClr>
                <a:schemeClr val="accent1"/>
              </a:buClr>
              <a:defRPr>
                <a:solidFill>
                  <a:schemeClr val="accent1"/>
                </a:solidFill>
              </a:defRPr>
            </a:lvl6pPr>
            <a:lvl7pPr lvl="6" algn="ctr">
              <a:spcBef>
                <a:spcPts val="0"/>
              </a:spcBef>
              <a:buClr>
                <a:schemeClr val="accent1"/>
              </a:buClr>
              <a:defRPr>
                <a:solidFill>
                  <a:schemeClr val="accent1"/>
                </a:solidFill>
              </a:defRPr>
            </a:lvl7pPr>
            <a:lvl8pPr lvl="7" algn="ctr">
              <a:spcBef>
                <a:spcPts val="0"/>
              </a:spcBef>
              <a:buClr>
                <a:schemeClr val="accent1"/>
              </a:buClr>
              <a:defRPr>
                <a:solidFill>
                  <a:schemeClr val="accent1"/>
                </a:solidFill>
              </a:defRPr>
            </a:lvl8pPr>
            <a:lvl9pPr lvl="8" algn="ctr">
              <a:spcBef>
                <a:spcPts val="0"/>
              </a:spcBef>
              <a:buClr>
                <a:schemeClr val="accent1"/>
              </a:buClr>
              <a:defRPr>
                <a:solidFill>
                  <a:schemeClr val="accent1"/>
                </a:solidFill>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2802750" y="802500"/>
            <a:ext cx="3538499" cy="3538499"/>
          </a:xfrm>
          <a:prstGeom prst="rect">
            <a:avLst/>
          </a:prstGeom>
          <a:solidFill>
            <a:srgbClr val="FFFFFF"/>
          </a:solidFill>
        </p:spPr>
        <p:txBody>
          <a:bodyPr anchorCtr="0" anchor="ctr" bIns="91425" lIns="91425" rIns="91425" tIns="91425"/>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228675"/>
            <a:ext cx="8520599" cy="33401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292850"/>
            <a:ext cx="8520599" cy="800999"/>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228675"/>
            <a:ext cx="3999899" cy="334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04800" y="309350"/>
            <a:ext cx="8537700" cy="748200"/>
          </a:xfrm>
          <a:prstGeom prst="rect">
            <a:avLst/>
          </a:prstGeom>
        </p:spPr>
        <p:txBody>
          <a:bodyPr anchorCtr="0" anchor="t" bIns="91425" lIns="91425" rIns="91425" tIns="91425"/>
          <a:lstStyle>
            <a:lvl1pPr lvl="0">
              <a:spcBef>
                <a:spcPts val="0"/>
              </a:spcBef>
              <a:buSzPct val="100000"/>
              <a:defRPr sz="4000"/>
            </a:lvl1pPr>
            <a:lvl2pPr lvl="1">
              <a:spcBef>
                <a:spcPts val="0"/>
              </a:spcBef>
              <a:buSzPct val="100000"/>
              <a:defRPr sz="4000"/>
            </a:lvl2pPr>
            <a:lvl3pPr lvl="2">
              <a:spcBef>
                <a:spcPts val="0"/>
              </a:spcBef>
              <a:buSzPct val="100000"/>
              <a:defRPr sz="4000"/>
            </a:lvl3pPr>
            <a:lvl4pPr lvl="3">
              <a:spcBef>
                <a:spcPts val="0"/>
              </a:spcBef>
              <a:buSzPct val="100000"/>
              <a:defRPr sz="4000"/>
            </a:lvl4pPr>
            <a:lvl5pPr lvl="4">
              <a:spcBef>
                <a:spcPts val="0"/>
              </a:spcBef>
              <a:buSzPct val="100000"/>
              <a:defRPr sz="4000"/>
            </a:lvl5pPr>
            <a:lvl6pPr lvl="5">
              <a:spcBef>
                <a:spcPts val="0"/>
              </a:spcBef>
              <a:buSzPct val="100000"/>
              <a:defRPr sz="4000"/>
            </a:lvl6pPr>
            <a:lvl7pPr lvl="6">
              <a:spcBef>
                <a:spcPts val="0"/>
              </a:spcBef>
              <a:buSzPct val="100000"/>
              <a:defRPr sz="4000"/>
            </a:lvl7pPr>
            <a:lvl8pPr lvl="7">
              <a:spcBef>
                <a:spcPts val="0"/>
              </a:spcBef>
              <a:buSzPct val="100000"/>
              <a:defRPr sz="4000"/>
            </a:lvl8pPr>
            <a:lvl9pPr lvl="8">
              <a:spcBef>
                <a:spcPts val="0"/>
              </a:spcBef>
              <a:buSzPct val="100000"/>
              <a:defRPr sz="4000"/>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555600"/>
            <a:ext cx="2807999" cy="755699"/>
          </a:xfrm>
          <a:prstGeom prst="rect">
            <a:avLst/>
          </a:prstGeom>
        </p:spPr>
        <p:txBody>
          <a:bodyPr anchorCtr="0" anchor="b" bIns="91425" lIns="91425" rIns="91425"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31" name="Shape 31"/>
          <p:cNvSpPr txBox="1"/>
          <p:nvPr>
            <p:ph idx="1" type="body"/>
          </p:nvPr>
        </p:nvSpPr>
        <p:spPr>
          <a:xfrm>
            <a:off x="311700" y="1389600"/>
            <a:ext cx="2807999"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6000">
                <a:solidFill>
                  <a:schemeClr val="lt1"/>
                </a:solidFill>
              </a:defRPr>
            </a:lvl1pPr>
            <a:lvl2pPr lvl="1">
              <a:spcBef>
                <a:spcPts val="0"/>
              </a:spcBef>
              <a:buClr>
                <a:schemeClr val="lt1"/>
              </a:buClr>
              <a:buSzPct val="100000"/>
              <a:defRPr sz="6000">
                <a:solidFill>
                  <a:schemeClr val="lt1"/>
                </a:solidFill>
              </a:defRPr>
            </a:lvl2pPr>
            <a:lvl3pPr lvl="2">
              <a:spcBef>
                <a:spcPts val="0"/>
              </a:spcBef>
              <a:buClr>
                <a:schemeClr val="lt1"/>
              </a:buClr>
              <a:buSzPct val="100000"/>
              <a:defRPr sz="6000">
                <a:solidFill>
                  <a:schemeClr val="lt1"/>
                </a:solidFill>
              </a:defRPr>
            </a:lvl3pPr>
            <a:lvl4pPr lvl="3">
              <a:spcBef>
                <a:spcPts val="0"/>
              </a:spcBef>
              <a:buClr>
                <a:schemeClr val="lt1"/>
              </a:buClr>
              <a:buSzPct val="100000"/>
              <a:defRPr sz="6000">
                <a:solidFill>
                  <a:schemeClr val="lt1"/>
                </a:solidFill>
              </a:defRPr>
            </a:lvl4pPr>
            <a:lvl5pPr lvl="4">
              <a:spcBef>
                <a:spcPts val="0"/>
              </a:spcBef>
              <a:buClr>
                <a:schemeClr val="lt1"/>
              </a:buClr>
              <a:buSzPct val="100000"/>
              <a:defRPr sz="6000">
                <a:solidFill>
                  <a:schemeClr val="lt1"/>
                </a:solidFill>
              </a:defRPr>
            </a:lvl5pPr>
            <a:lvl6pPr lvl="5">
              <a:spcBef>
                <a:spcPts val="0"/>
              </a:spcBef>
              <a:buClr>
                <a:schemeClr val="lt1"/>
              </a:buClr>
              <a:buSzPct val="100000"/>
              <a:defRPr sz="6000">
                <a:solidFill>
                  <a:schemeClr val="lt1"/>
                </a:solidFill>
              </a:defRPr>
            </a:lvl6pPr>
            <a:lvl7pPr lvl="6">
              <a:spcBef>
                <a:spcPts val="0"/>
              </a:spcBef>
              <a:buClr>
                <a:schemeClr val="lt1"/>
              </a:buClr>
              <a:buSzPct val="100000"/>
              <a:defRPr sz="6000">
                <a:solidFill>
                  <a:schemeClr val="lt1"/>
                </a:solidFill>
              </a:defRPr>
            </a:lvl7pPr>
            <a:lvl8pPr lvl="7">
              <a:spcBef>
                <a:spcPts val="0"/>
              </a:spcBef>
              <a:buClr>
                <a:schemeClr val="lt1"/>
              </a:buClr>
              <a:buSzPct val="100000"/>
              <a:defRPr sz="6000">
                <a:solidFill>
                  <a:schemeClr val="lt1"/>
                </a:solidFill>
              </a:defRPr>
            </a:lvl8pPr>
            <a:lvl9pPr lvl="8">
              <a:spcBef>
                <a:spcPts val="0"/>
              </a:spcBef>
              <a:buClr>
                <a:schemeClr val="lt1"/>
              </a:buClr>
              <a:buSzPct val="100000"/>
              <a:defRPr sz="60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25"/>
            <a:ext cx="4572000" cy="5143499"/>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28575">
            <a:solidFill>
              <a:schemeClr val="lt1"/>
            </a:solidFill>
            <a:prstDash val="solid"/>
            <a:round/>
            <a:headEnd len="med" w="med" type="none"/>
            <a:tailEnd len="med" w="med" type="none"/>
          </a:ln>
        </p:spPr>
      </p:cxnSp>
      <p:sp>
        <p:nvSpPr>
          <p:cNvPr id="39" name="Shape 39"/>
          <p:cNvSpPr txBox="1"/>
          <p:nvPr>
            <p:ph type="title"/>
          </p:nvPr>
        </p:nvSpPr>
        <p:spPr>
          <a:xfrm>
            <a:off x="265500" y="1081400"/>
            <a:ext cx="4045199" cy="17103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40" name="Shape 40"/>
          <p:cNvSpPr txBox="1"/>
          <p:nvPr>
            <p:ph idx="1" type="subTitle"/>
          </p:nvPr>
        </p:nvSpPr>
        <p:spPr>
          <a:xfrm>
            <a:off x="265500" y="2845222"/>
            <a:ext cx="4045199" cy="1345500"/>
          </a:xfrm>
          <a:prstGeom prst="rect">
            <a:avLst/>
          </a:prstGeom>
        </p:spPr>
        <p:txBody>
          <a:bodyPr anchorCtr="0" anchor="t" bIns="91425" lIns="91425" rIns="91425"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tIns="91425"/>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0575"/>
            <a:ext cx="5998800" cy="598799"/>
          </a:xfrm>
          <a:prstGeom prst="rect">
            <a:avLst/>
          </a:prstGeom>
        </p:spPr>
        <p:txBody>
          <a:bodyPr anchorCtr="0" anchor="ctr" bIns="91425" lIns="91425" rIns="91425" tIns="91425"/>
          <a:lstStyle>
            <a:lvl1pPr lvl="0">
              <a:lnSpc>
                <a:spcPct val="100000"/>
              </a:lnSpc>
              <a:spcBef>
                <a:spcPts val="0"/>
              </a:spcBef>
              <a:spcAft>
                <a:spcPts val="0"/>
              </a:spcAft>
              <a:buClr>
                <a:schemeClr val="accent1"/>
              </a:buClr>
              <a:buSzPct val="100000"/>
              <a:buFont typeface="Amatic SC"/>
              <a:buNone/>
              <a:defRPr b="1" sz="2400">
                <a:solidFill>
                  <a:schemeClr val="accent1"/>
                </a:solidFill>
                <a:latin typeface="Amatic SC"/>
                <a:ea typeface="Amatic SC"/>
                <a:cs typeface="Amatic SC"/>
                <a:sym typeface="Amatic SC"/>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292850"/>
            <a:ext cx="8520599" cy="800999"/>
          </a:xfrm>
          <a:prstGeom prst="rect">
            <a:avLst/>
          </a:prstGeom>
          <a:noFill/>
          <a:ln>
            <a:noFill/>
          </a:ln>
        </p:spPr>
        <p:txBody>
          <a:bodyPr anchorCtr="0" anchor="t" bIns="91425" lIns="91425" rIns="91425" tIns="91425"/>
          <a:lstStyle>
            <a:lvl1pPr lvl="0">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1pPr>
            <a:lvl2pPr lvl="1">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2pPr>
            <a:lvl3pPr lvl="2">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3pPr>
            <a:lvl4pPr lvl="3">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4pPr>
            <a:lvl5pPr lvl="4">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5pPr>
            <a:lvl6pPr lvl="5">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6pPr>
            <a:lvl7pPr lvl="6">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7pPr>
            <a:lvl8pPr lvl="7">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8pPr>
            <a:lvl9pPr lvl="8">
              <a:spcBef>
                <a:spcPts val="0"/>
              </a:spcBef>
              <a:buClr>
                <a:schemeClr val="accent1"/>
              </a:buClr>
              <a:buSzPct val="100000"/>
              <a:buFont typeface="Amatic SC"/>
              <a:buNone/>
              <a:defRPr b="1" sz="4200">
                <a:solidFill>
                  <a:schemeClr val="accent1"/>
                </a:solidFill>
                <a:latin typeface="Amatic SC"/>
                <a:ea typeface="Amatic SC"/>
                <a:cs typeface="Amatic SC"/>
                <a:sym typeface="Amatic SC"/>
              </a:defRPr>
            </a:lvl9pPr>
          </a:lstStyle>
          <a:p/>
        </p:txBody>
      </p:sp>
      <p:sp>
        <p:nvSpPr>
          <p:cNvPr id="7" name="Shape 7"/>
          <p:cNvSpPr txBox="1"/>
          <p:nvPr>
            <p:ph idx="1" type="body"/>
          </p:nvPr>
        </p:nvSpPr>
        <p:spPr>
          <a:xfrm>
            <a:off x="311700" y="1228675"/>
            <a:ext cx="8520599" cy="3340199"/>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accent1"/>
                </a:solidFill>
                <a:latin typeface="Source Code Pro"/>
                <a:ea typeface="Source Code Pro"/>
                <a:cs typeface="Source Code Pro"/>
                <a:sym typeface="Source Code Pr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0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youtube.com/v/Atnjo7dD_bA" TargetMode="External"/><Relationship Id="rId4" Type="http://schemas.openxmlformats.org/officeDocument/2006/relationships/image" Target="../media/image0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0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05.jpg"/><Relationship Id="rId4" Type="http://schemas.openxmlformats.org/officeDocument/2006/relationships/image" Target="../media/image0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0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620750"/>
            <a:ext cx="8520599" cy="2321699"/>
          </a:xfrm>
          <a:prstGeom prst="rect">
            <a:avLst/>
          </a:prstGeom>
        </p:spPr>
        <p:txBody>
          <a:bodyPr anchorCtr="0" anchor="ctr" bIns="91425" lIns="91425" rIns="91425" tIns="91425">
            <a:noAutofit/>
          </a:bodyPr>
          <a:lstStyle/>
          <a:p>
            <a:pPr lvl="0">
              <a:spcBef>
                <a:spcPts val="0"/>
              </a:spcBef>
              <a:buNone/>
            </a:pPr>
            <a:r>
              <a:rPr lang="en" sz="9600"/>
              <a:t>Heat Transfer</a:t>
            </a:r>
          </a:p>
        </p:txBody>
      </p:sp>
      <p:sp>
        <p:nvSpPr>
          <p:cNvPr id="57" name="Shape 57"/>
          <p:cNvSpPr txBox="1"/>
          <p:nvPr>
            <p:ph idx="1" type="subTitle"/>
          </p:nvPr>
        </p:nvSpPr>
        <p:spPr>
          <a:xfrm>
            <a:off x="311700" y="3890400"/>
            <a:ext cx="8520599" cy="706200"/>
          </a:xfrm>
          <a:prstGeom prst="rect">
            <a:avLst/>
          </a:prstGeom>
        </p:spPr>
        <p:txBody>
          <a:bodyPr anchorCtr="0" anchor="ctr" bIns="91425" lIns="91425" rIns="91425" tIns="91425">
            <a:noAutofit/>
          </a:bodyPr>
          <a:lstStyle/>
          <a:p>
            <a:pPr indent="-228600" lvl="0" marL="457200">
              <a:spcBef>
                <a:spcPts val="0"/>
              </a:spcBef>
              <a:buChar char="-"/>
            </a:pPr>
            <a:r>
              <a:rPr lang="en"/>
              <a:t>Science 14 -</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 name="Shape 61"/>
        <p:cNvGrpSpPr/>
        <p:nvPr/>
      </p:nvGrpSpPr>
      <p:grpSpPr>
        <a:xfrm>
          <a:off x="0" y="0"/>
          <a:ext cx="0" cy="0"/>
          <a:chOff x="0" y="0"/>
          <a:chExt cx="0" cy="0"/>
        </a:xfrm>
      </p:grpSpPr>
      <p:sp>
        <p:nvSpPr>
          <p:cNvPr id="62" name="Shape 62"/>
          <p:cNvSpPr/>
          <p:nvPr/>
        </p:nvSpPr>
        <p:spPr>
          <a:xfrm>
            <a:off x="70175" y="50125"/>
            <a:ext cx="9003599" cy="1072800"/>
          </a:xfrm>
          <a:prstGeom prst="rect">
            <a:avLst/>
          </a:prstGeom>
          <a:solidFill>
            <a:srgbClr val="00FDC8"/>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63" name="Shape 63"/>
          <p:cNvSpPr txBox="1"/>
          <p:nvPr/>
        </p:nvSpPr>
        <p:spPr>
          <a:xfrm>
            <a:off x="311700" y="64250"/>
            <a:ext cx="8520599" cy="800999"/>
          </a:xfrm>
          <a:prstGeom prst="rect">
            <a:avLst/>
          </a:prstGeom>
          <a:noFill/>
          <a:ln>
            <a:noFill/>
          </a:ln>
        </p:spPr>
        <p:txBody>
          <a:bodyPr anchorCtr="0" anchor="t" bIns="91425" lIns="91425" rIns="91425" tIns="91425">
            <a:noAutofit/>
          </a:bodyPr>
          <a:lstStyle/>
          <a:p>
            <a:pPr lvl="0" rtl="0">
              <a:spcBef>
                <a:spcPts val="0"/>
              </a:spcBef>
              <a:buNone/>
            </a:pPr>
            <a:r>
              <a:rPr b="1" lang="en" sz="6000">
                <a:solidFill>
                  <a:srgbClr val="212121"/>
                </a:solidFill>
                <a:latin typeface="Amatic SC"/>
                <a:ea typeface="Amatic SC"/>
                <a:cs typeface="Amatic SC"/>
                <a:sym typeface="Amatic SC"/>
              </a:rPr>
              <a:t>Forms of Heat Transfer</a:t>
            </a:r>
          </a:p>
        </p:txBody>
      </p:sp>
      <p:sp>
        <p:nvSpPr>
          <p:cNvPr id="64" name="Shape 64"/>
          <p:cNvSpPr txBox="1"/>
          <p:nvPr/>
        </p:nvSpPr>
        <p:spPr>
          <a:xfrm>
            <a:off x="415975" y="1344375"/>
            <a:ext cx="4078500" cy="30648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600">
                <a:latin typeface="Source Code Pro"/>
                <a:ea typeface="Source Code Pro"/>
                <a:cs typeface="Source Code Pro"/>
                <a:sym typeface="Source Code Pro"/>
              </a:rPr>
              <a:t>Heat always flows from hot substances to cold substances. This transfer of heat continues until both objects are at the same temperature. </a:t>
            </a:r>
          </a:p>
          <a:p>
            <a:pPr lvl="0" rtl="0">
              <a:lnSpc>
                <a:spcPct val="115000"/>
              </a:lnSpc>
              <a:spcBef>
                <a:spcPts val="0"/>
              </a:spcBef>
              <a:spcAft>
                <a:spcPts val="1600"/>
              </a:spcAft>
              <a:buNone/>
            </a:pPr>
            <a:r>
              <a:rPr lang="en" sz="1600">
                <a:latin typeface="Source Code Pro"/>
                <a:ea typeface="Source Code Pro"/>
                <a:cs typeface="Source Code Pro"/>
                <a:sym typeface="Source Code Pro"/>
              </a:rPr>
              <a:t>Heat is transferred in three ways:</a:t>
            </a:r>
          </a:p>
          <a:p>
            <a:pPr indent="-330200" lvl="0" marL="457200" rtl="0">
              <a:lnSpc>
                <a:spcPct val="115000"/>
              </a:lnSpc>
              <a:spcBef>
                <a:spcPts val="0"/>
              </a:spcBef>
              <a:spcAft>
                <a:spcPts val="1600"/>
              </a:spcAft>
              <a:buSzPct val="100000"/>
              <a:buFont typeface="Source Code Pro"/>
              <a:buAutoNum type="arabicParenR"/>
            </a:pPr>
            <a:r>
              <a:rPr lang="en" sz="1600">
                <a:latin typeface="Source Code Pro"/>
                <a:ea typeface="Source Code Pro"/>
                <a:cs typeface="Source Code Pro"/>
                <a:sym typeface="Source Code Pro"/>
              </a:rPr>
              <a:t>Conduction</a:t>
            </a:r>
          </a:p>
          <a:p>
            <a:pPr indent="-330200" lvl="0" marL="457200" rtl="0">
              <a:lnSpc>
                <a:spcPct val="115000"/>
              </a:lnSpc>
              <a:spcBef>
                <a:spcPts val="0"/>
              </a:spcBef>
              <a:spcAft>
                <a:spcPts val="1600"/>
              </a:spcAft>
              <a:buSzPct val="100000"/>
              <a:buFont typeface="Source Code Pro"/>
              <a:buAutoNum type="arabicParenR"/>
            </a:pPr>
            <a:r>
              <a:rPr lang="en" sz="1600">
                <a:latin typeface="Source Code Pro"/>
                <a:ea typeface="Source Code Pro"/>
                <a:cs typeface="Source Code Pro"/>
                <a:sym typeface="Source Code Pro"/>
              </a:rPr>
              <a:t>Convection</a:t>
            </a:r>
          </a:p>
          <a:p>
            <a:pPr indent="-330200" lvl="0" marL="457200" rtl="0">
              <a:lnSpc>
                <a:spcPct val="115000"/>
              </a:lnSpc>
              <a:spcBef>
                <a:spcPts val="0"/>
              </a:spcBef>
              <a:spcAft>
                <a:spcPts val="1600"/>
              </a:spcAft>
              <a:buSzPct val="100000"/>
              <a:buFont typeface="Source Code Pro"/>
              <a:buAutoNum type="arabicParenR"/>
            </a:pPr>
            <a:r>
              <a:rPr lang="en" sz="1600">
                <a:latin typeface="Source Code Pro"/>
                <a:ea typeface="Source Code Pro"/>
                <a:cs typeface="Source Code Pro"/>
                <a:sym typeface="Source Code Pro"/>
              </a:rPr>
              <a:t>Radiation </a:t>
            </a:r>
          </a:p>
        </p:txBody>
      </p:sp>
      <p:sp>
        <p:nvSpPr>
          <p:cNvPr id="65" name="Shape 65"/>
          <p:cNvSpPr txBox="1"/>
          <p:nvPr/>
        </p:nvSpPr>
        <p:spPr>
          <a:xfrm>
            <a:off x="4710425" y="1530025"/>
            <a:ext cx="3789000" cy="471300"/>
          </a:xfrm>
          <a:prstGeom prst="rect">
            <a:avLst/>
          </a:prstGeom>
          <a:noFill/>
          <a:ln>
            <a:noFill/>
          </a:ln>
        </p:spPr>
        <p:txBody>
          <a:bodyPr anchorCtr="0" anchor="t" bIns="91425" lIns="91425" rIns="91425" tIns="91425">
            <a:noAutofit/>
          </a:bodyPr>
          <a:lstStyle/>
          <a:p>
            <a:pPr lvl="0" rtl="0" algn="ctr">
              <a:spcBef>
                <a:spcPts val="0"/>
              </a:spcBef>
              <a:buNone/>
            </a:pPr>
            <a:r>
              <a:rPr b="1" lang="en" sz="2400">
                <a:latin typeface="Amatic SC"/>
                <a:ea typeface="Amatic SC"/>
                <a:cs typeface="Amatic SC"/>
                <a:sym typeface="Amatic SC"/>
              </a:rPr>
              <a:t>Heat transfer explains why your hot cup of coffee gets cold so fast...</a:t>
            </a:r>
          </a:p>
        </p:txBody>
      </p:sp>
      <p:pic>
        <p:nvPicPr>
          <p:cNvPr id="66" name="Shape 66"/>
          <p:cNvPicPr preferRelativeResize="0"/>
          <p:nvPr/>
        </p:nvPicPr>
        <p:blipFill>
          <a:blip r:embed="rId3">
            <a:alphaModFix/>
          </a:blip>
          <a:stretch>
            <a:fillRect/>
          </a:stretch>
        </p:blipFill>
        <p:spPr>
          <a:xfrm>
            <a:off x="5259800" y="2408426"/>
            <a:ext cx="2870758" cy="20769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p:nvPr/>
        </p:nvSpPr>
        <p:spPr>
          <a:xfrm>
            <a:off x="70175" y="50125"/>
            <a:ext cx="9003599" cy="1072800"/>
          </a:xfrm>
          <a:prstGeom prst="rect">
            <a:avLst/>
          </a:prstGeom>
          <a:solidFill>
            <a:srgbClr val="00FDC8"/>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2" name="Shape 72"/>
          <p:cNvSpPr txBox="1"/>
          <p:nvPr/>
        </p:nvSpPr>
        <p:spPr>
          <a:xfrm>
            <a:off x="311700" y="64250"/>
            <a:ext cx="8520599" cy="800999"/>
          </a:xfrm>
          <a:prstGeom prst="rect">
            <a:avLst/>
          </a:prstGeom>
          <a:noFill/>
          <a:ln>
            <a:noFill/>
          </a:ln>
        </p:spPr>
        <p:txBody>
          <a:bodyPr anchorCtr="0" anchor="t" bIns="91425" lIns="91425" rIns="91425" tIns="91425">
            <a:noAutofit/>
          </a:bodyPr>
          <a:lstStyle/>
          <a:p>
            <a:pPr lvl="0" rtl="0">
              <a:spcBef>
                <a:spcPts val="0"/>
              </a:spcBef>
              <a:buNone/>
            </a:pPr>
            <a:r>
              <a:rPr b="1" lang="en" sz="6000">
                <a:solidFill>
                  <a:srgbClr val="212121"/>
                </a:solidFill>
                <a:latin typeface="Amatic SC"/>
                <a:ea typeface="Amatic SC"/>
                <a:cs typeface="Amatic SC"/>
                <a:sym typeface="Amatic SC"/>
              </a:rPr>
              <a:t>conduction, convection and radiation</a:t>
            </a:r>
          </a:p>
        </p:txBody>
      </p:sp>
      <p:sp>
        <p:nvSpPr>
          <p:cNvPr descr="Descriptions and pictures. Middle School level." id="73" name="Shape 73" title="Heat Transfer: Conduction, Convection, and Radiation">
            <a:hlinkClick r:id="rId3"/>
          </p:cNvPr>
          <p:cNvSpPr/>
          <p:nvPr/>
        </p:nvSpPr>
        <p:spPr>
          <a:xfrm>
            <a:off x="2295000" y="1356075"/>
            <a:ext cx="4401549" cy="3301149"/>
          </a:xfrm>
          <a:prstGeom prst="rect">
            <a:avLst/>
          </a:prstGeom>
          <a:blipFill>
            <a:blip r:embed="rId4">
              <a:alphaModFix/>
            </a:blip>
            <a:stretch>
              <a:fillRect/>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7" name="Shape 77"/>
        <p:cNvGrpSpPr/>
        <p:nvPr/>
      </p:nvGrpSpPr>
      <p:grpSpPr>
        <a:xfrm>
          <a:off x="0" y="0"/>
          <a:ext cx="0" cy="0"/>
          <a:chOff x="0" y="0"/>
          <a:chExt cx="0" cy="0"/>
        </a:xfrm>
      </p:grpSpPr>
      <p:sp>
        <p:nvSpPr>
          <p:cNvPr id="78" name="Shape 78"/>
          <p:cNvSpPr/>
          <p:nvPr/>
        </p:nvSpPr>
        <p:spPr>
          <a:xfrm>
            <a:off x="70175" y="50125"/>
            <a:ext cx="9003599" cy="1072800"/>
          </a:xfrm>
          <a:prstGeom prst="rect">
            <a:avLst/>
          </a:prstGeom>
          <a:solidFill>
            <a:srgbClr val="00FDC8"/>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79" name="Shape 79"/>
          <p:cNvSpPr txBox="1"/>
          <p:nvPr/>
        </p:nvSpPr>
        <p:spPr>
          <a:xfrm>
            <a:off x="311700" y="64250"/>
            <a:ext cx="8520599" cy="800999"/>
          </a:xfrm>
          <a:prstGeom prst="rect">
            <a:avLst/>
          </a:prstGeom>
          <a:noFill/>
          <a:ln>
            <a:noFill/>
          </a:ln>
        </p:spPr>
        <p:txBody>
          <a:bodyPr anchorCtr="0" anchor="t" bIns="91425" lIns="91425" rIns="91425" tIns="91425">
            <a:noAutofit/>
          </a:bodyPr>
          <a:lstStyle/>
          <a:p>
            <a:pPr lvl="0" rtl="0">
              <a:spcBef>
                <a:spcPts val="0"/>
              </a:spcBef>
              <a:buNone/>
            </a:pPr>
            <a:r>
              <a:rPr b="1" lang="en" sz="6000">
                <a:solidFill>
                  <a:schemeClr val="accent1"/>
                </a:solidFill>
                <a:latin typeface="Amatic SC"/>
                <a:ea typeface="Amatic SC"/>
                <a:cs typeface="Amatic SC"/>
                <a:sym typeface="Amatic SC"/>
              </a:rPr>
              <a:t>conduction, convection and radiation</a:t>
            </a:r>
          </a:p>
        </p:txBody>
      </p:sp>
      <p:sp>
        <p:nvSpPr>
          <p:cNvPr id="80" name="Shape 80"/>
          <p:cNvSpPr txBox="1"/>
          <p:nvPr/>
        </p:nvSpPr>
        <p:spPr>
          <a:xfrm>
            <a:off x="339775" y="1367600"/>
            <a:ext cx="4078500" cy="25845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t/>
            </a:r>
            <a:endParaRPr sz="1600">
              <a:latin typeface="Source Code Pro"/>
              <a:ea typeface="Source Code Pro"/>
              <a:cs typeface="Source Code Pro"/>
              <a:sym typeface="Source Code Pro"/>
            </a:endParaRPr>
          </a:p>
          <a:p>
            <a:pPr indent="-342900" lvl="0" marL="457200" rtl="0">
              <a:lnSpc>
                <a:spcPct val="115000"/>
              </a:lnSpc>
              <a:spcBef>
                <a:spcPts val="0"/>
              </a:spcBef>
              <a:spcAft>
                <a:spcPts val="1600"/>
              </a:spcAft>
              <a:buSzPct val="100000"/>
              <a:buFont typeface="Source Code Pro"/>
              <a:buAutoNum type="arabicParenR"/>
            </a:pPr>
            <a:r>
              <a:rPr b="1" lang="en" sz="1800">
                <a:latin typeface="Source Code Pro"/>
                <a:ea typeface="Source Code Pro"/>
                <a:cs typeface="Source Code Pro"/>
                <a:sym typeface="Source Code Pro"/>
              </a:rPr>
              <a:t>Conduction</a:t>
            </a:r>
          </a:p>
          <a:p>
            <a:pPr lvl="0" rtl="0">
              <a:lnSpc>
                <a:spcPct val="115000"/>
              </a:lnSpc>
              <a:spcBef>
                <a:spcPts val="0"/>
              </a:spcBef>
              <a:spcAft>
                <a:spcPts val="0"/>
              </a:spcAft>
              <a:buNone/>
            </a:pPr>
            <a:r>
              <a:t/>
            </a:r>
            <a:endParaRPr b="1" sz="600">
              <a:latin typeface="Source Code Pro"/>
              <a:ea typeface="Source Code Pro"/>
              <a:cs typeface="Source Code Pro"/>
              <a:sym typeface="Source Code Pro"/>
            </a:endParaRPr>
          </a:p>
          <a:p>
            <a:pPr indent="-228600" lvl="0" marL="457200" rtl="0">
              <a:lnSpc>
                <a:spcPct val="115000"/>
              </a:lnSpc>
              <a:spcBef>
                <a:spcPts val="0"/>
              </a:spcBef>
              <a:spcAft>
                <a:spcPts val="1000"/>
              </a:spcAft>
              <a:buFont typeface="Source Code Pro"/>
              <a:buChar char="●"/>
            </a:pPr>
            <a:r>
              <a:rPr lang="en">
                <a:latin typeface="Source Code Pro"/>
                <a:ea typeface="Source Code Pro"/>
                <a:cs typeface="Source Code Pro"/>
                <a:sym typeface="Source Code Pro"/>
              </a:rPr>
              <a:t>Heat transfer by contact between two substances</a:t>
            </a:r>
          </a:p>
          <a:p>
            <a:pPr indent="-228600" lvl="0" marL="457200" rtl="0">
              <a:lnSpc>
                <a:spcPct val="115000"/>
              </a:lnSpc>
              <a:spcBef>
                <a:spcPts val="0"/>
              </a:spcBef>
              <a:spcAft>
                <a:spcPts val="1000"/>
              </a:spcAft>
              <a:buFont typeface="Source Code Pro"/>
              <a:buChar char="●"/>
            </a:pPr>
            <a:r>
              <a:rPr lang="en">
                <a:latin typeface="Source Code Pro"/>
                <a:ea typeface="Source Code Pro"/>
                <a:cs typeface="Source Code Pro"/>
                <a:sym typeface="Source Code Pro"/>
              </a:rPr>
              <a:t>E.g. contact between a pot of water and oven burner causes the pot to heat up, which then causes the water to heat up</a:t>
            </a:r>
          </a:p>
        </p:txBody>
      </p:sp>
      <p:sp>
        <p:nvSpPr>
          <p:cNvPr id="81" name="Shape 81"/>
          <p:cNvSpPr txBox="1"/>
          <p:nvPr/>
        </p:nvSpPr>
        <p:spPr>
          <a:xfrm>
            <a:off x="4710425" y="1530025"/>
            <a:ext cx="3789000" cy="471300"/>
          </a:xfrm>
          <a:prstGeom prst="rect">
            <a:avLst/>
          </a:prstGeom>
          <a:noFill/>
          <a:ln>
            <a:noFill/>
          </a:ln>
        </p:spPr>
        <p:txBody>
          <a:bodyPr anchorCtr="0" anchor="t" bIns="91425" lIns="91425" rIns="91425" tIns="91425">
            <a:noAutofit/>
          </a:bodyPr>
          <a:lstStyle/>
          <a:p>
            <a:pPr lvl="0" rtl="0" algn="ctr">
              <a:spcBef>
                <a:spcPts val="0"/>
              </a:spcBef>
              <a:buNone/>
            </a:pPr>
            <a:r>
              <a:rPr b="1" lang="en" sz="2400">
                <a:latin typeface="Amatic SC"/>
                <a:ea typeface="Amatic SC"/>
                <a:cs typeface="Amatic SC"/>
                <a:sym typeface="Amatic SC"/>
              </a:rPr>
              <a:t>Conduction explains why we burn ourselves when we touch hot objects...</a:t>
            </a:r>
          </a:p>
        </p:txBody>
      </p:sp>
      <p:pic>
        <p:nvPicPr>
          <p:cNvPr id="82" name="Shape 82"/>
          <p:cNvPicPr preferRelativeResize="0"/>
          <p:nvPr/>
        </p:nvPicPr>
        <p:blipFill rotWithShape="1">
          <a:blip r:embed="rId3">
            <a:alphaModFix/>
          </a:blip>
          <a:srcRect b="11355" l="2865" r="0" t="0"/>
          <a:stretch/>
        </p:blipFill>
        <p:spPr>
          <a:xfrm>
            <a:off x="4821823" y="2484625"/>
            <a:ext cx="3566199" cy="1884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p:nvPr/>
        </p:nvSpPr>
        <p:spPr>
          <a:xfrm>
            <a:off x="70175" y="50125"/>
            <a:ext cx="9003599" cy="1072800"/>
          </a:xfrm>
          <a:prstGeom prst="rect">
            <a:avLst/>
          </a:prstGeom>
          <a:solidFill>
            <a:srgbClr val="00FDC8"/>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8" name="Shape 88"/>
          <p:cNvSpPr txBox="1"/>
          <p:nvPr/>
        </p:nvSpPr>
        <p:spPr>
          <a:xfrm>
            <a:off x="311700" y="64250"/>
            <a:ext cx="8520599" cy="800999"/>
          </a:xfrm>
          <a:prstGeom prst="rect">
            <a:avLst/>
          </a:prstGeom>
          <a:noFill/>
          <a:ln>
            <a:noFill/>
          </a:ln>
        </p:spPr>
        <p:txBody>
          <a:bodyPr anchorCtr="0" anchor="t" bIns="91425" lIns="91425" rIns="91425" tIns="91425">
            <a:noAutofit/>
          </a:bodyPr>
          <a:lstStyle/>
          <a:p>
            <a:pPr lvl="0" rtl="0">
              <a:spcBef>
                <a:spcPts val="0"/>
              </a:spcBef>
              <a:buNone/>
            </a:pPr>
            <a:r>
              <a:rPr b="1" lang="en" sz="6000">
                <a:solidFill>
                  <a:schemeClr val="accent1"/>
                </a:solidFill>
                <a:latin typeface="Amatic SC"/>
                <a:ea typeface="Amatic SC"/>
                <a:cs typeface="Amatic SC"/>
                <a:sym typeface="Amatic SC"/>
              </a:rPr>
              <a:t>conduction, convection and radiation</a:t>
            </a:r>
          </a:p>
        </p:txBody>
      </p:sp>
      <p:sp>
        <p:nvSpPr>
          <p:cNvPr id="89" name="Shape 89"/>
          <p:cNvSpPr txBox="1"/>
          <p:nvPr/>
        </p:nvSpPr>
        <p:spPr>
          <a:xfrm>
            <a:off x="339775" y="1405700"/>
            <a:ext cx="4078500" cy="2317799"/>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t/>
            </a:r>
            <a:endParaRPr sz="1600">
              <a:latin typeface="Source Code Pro"/>
              <a:ea typeface="Source Code Pro"/>
              <a:cs typeface="Source Code Pro"/>
              <a:sym typeface="Source Code Pro"/>
            </a:endParaRPr>
          </a:p>
          <a:p>
            <a:pPr lvl="0" rtl="0">
              <a:lnSpc>
                <a:spcPct val="115000"/>
              </a:lnSpc>
              <a:spcBef>
                <a:spcPts val="0"/>
              </a:spcBef>
              <a:spcAft>
                <a:spcPts val="1600"/>
              </a:spcAft>
              <a:buNone/>
            </a:pPr>
            <a:r>
              <a:rPr b="1" lang="en" sz="1800">
                <a:latin typeface="Source Code Pro"/>
                <a:ea typeface="Source Code Pro"/>
                <a:cs typeface="Source Code Pro"/>
                <a:sym typeface="Source Code Pro"/>
              </a:rPr>
              <a:t>2) Convection</a:t>
            </a:r>
          </a:p>
          <a:p>
            <a:pPr lvl="0" rtl="0">
              <a:lnSpc>
                <a:spcPct val="115000"/>
              </a:lnSpc>
              <a:spcBef>
                <a:spcPts val="0"/>
              </a:spcBef>
              <a:spcAft>
                <a:spcPts val="0"/>
              </a:spcAft>
              <a:buNone/>
            </a:pPr>
            <a:r>
              <a:t/>
            </a:r>
            <a:endParaRPr b="1" sz="600">
              <a:latin typeface="Source Code Pro"/>
              <a:ea typeface="Source Code Pro"/>
              <a:cs typeface="Source Code Pro"/>
              <a:sym typeface="Source Code Pro"/>
            </a:endParaRPr>
          </a:p>
          <a:p>
            <a:pPr indent="-228600" lvl="0" marL="457200" rtl="0">
              <a:lnSpc>
                <a:spcPct val="115000"/>
              </a:lnSpc>
              <a:spcBef>
                <a:spcPts val="0"/>
              </a:spcBef>
              <a:spcAft>
                <a:spcPts val="1000"/>
              </a:spcAft>
              <a:buFont typeface="Source Code Pro"/>
              <a:buChar char="●"/>
            </a:pPr>
            <a:r>
              <a:rPr lang="en">
                <a:latin typeface="Source Code Pro"/>
                <a:ea typeface="Source Code Pro"/>
                <a:cs typeface="Source Code Pro"/>
                <a:sym typeface="Source Code Pro"/>
              </a:rPr>
              <a:t>Heat transfer through air currents</a:t>
            </a:r>
          </a:p>
          <a:p>
            <a:pPr indent="-228600" lvl="0" marL="457200" rtl="0">
              <a:lnSpc>
                <a:spcPct val="115000"/>
              </a:lnSpc>
              <a:spcBef>
                <a:spcPts val="0"/>
              </a:spcBef>
              <a:spcAft>
                <a:spcPts val="1000"/>
              </a:spcAft>
              <a:buFont typeface="Source Code Pro"/>
              <a:buChar char="●"/>
            </a:pPr>
            <a:r>
              <a:rPr lang="en">
                <a:latin typeface="Source Code Pro"/>
                <a:ea typeface="Source Code Pro"/>
                <a:cs typeface="Source Code Pro"/>
                <a:sym typeface="Source Code Pro"/>
              </a:rPr>
              <a:t>E.g. convection allows us to heat our homes; heat from a heat source is distributed throughout the room, causing the entire room to heat up</a:t>
            </a:r>
          </a:p>
        </p:txBody>
      </p:sp>
      <p:sp>
        <p:nvSpPr>
          <p:cNvPr id="90" name="Shape 90"/>
          <p:cNvSpPr txBox="1"/>
          <p:nvPr/>
        </p:nvSpPr>
        <p:spPr>
          <a:xfrm>
            <a:off x="4405625" y="1682425"/>
            <a:ext cx="4363199" cy="471300"/>
          </a:xfrm>
          <a:prstGeom prst="rect">
            <a:avLst/>
          </a:prstGeom>
          <a:noFill/>
          <a:ln>
            <a:noFill/>
          </a:ln>
        </p:spPr>
        <p:txBody>
          <a:bodyPr anchorCtr="0" anchor="t" bIns="91425" lIns="91425" rIns="91425" tIns="91425">
            <a:noAutofit/>
          </a:bodyPr>
          <a:lstStyle/>
          <a:p>
            <a:pPr lvl="0" rtl="0" algn="ctr">
              <a:spcBef>
                <a:spcPts val="0"/>
              </a:spcBef>
              <a:buNone/>
            </a:pPr>
            <a:r>
              <a:rPr b="1" lang="en" sz="2400">
                <a:latin typeface="Amatic SC"/>
                <a:ea typeface="Amatic SC"/>
                <a:cs typeface="Amatic SC"/>
                <a:sym typeface="Amatic SC"/>
              </a:rPr>
              <a:t>Convection ovens allow us to cook things evenly by distributing heat throughout the entire space...</a:t>
            </a:r>
          </a:p>
        </p:txBody>
      </p:sp>
      <p:pic>
        <p:nvPicPr>
          <p:cNvPr id="91" name="Shape 91"/>
          <p:cNvPicPr preferRelativeResize="0"/>
          <p:nvPr/>
        </p:nvPicPr>
        <p:blipFill>
          <a:blip r:embed="rId3">
            <a:alphaModFix/>
          </a:blip>
          <a:stretch>
            <a:fillRect/>
          </a:stretch>
        </p:blipFill>
        <p:spPr>
          <a:xfrm>
            <a:off x="5252375" y="2645037"/>
            <a:ext cx="2705100" cy="1685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p:nvPr/>
        </p:nvSpPr>
        <p:spPr>
          <a:xfrm>
            <a:off x="70175" y="50125"/>
            <a:ext cx="9003599" cy="1072800"/>
          </a:xfrm>
          <a:prstGeom prst="rect">
            <a:avLst/>
          </a:prstGeom>
          <a:solidFill>
            <a:srgbClr val="00FDC8"/>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97" name="Shape 97"/>
          <p:cNvSpPr txBox="1"/>
          <p:nvPr/>
        </p:nvSpPr>
        <p:spPr>
          <a:xfrm>
            <a:off x="311700" y="64250"/>
            <a:ext cx="8520599" cy="800999"/>
          </a:xfrm>
          <a:prstGeom prst="rect">
            <a:avLst/>
          </a:prstGeom>
          <a:noFill/>
          <a:ln>
            <a:noFill/>
          </a:ln>
        </p:spPr>
        <p:txBody>
          <a:bodyPr anchorCtr="0" anchor="t" bIns="91425" lIns="91425" rIns="91425" tIns="91425">
            <a:noAutofit/>
          </a:bodyPr>
          <a:lstStyle/>
          <a:p>
            <a:pPr lvl="0" rtl="0">
              <a:spcBef>
                <a:spcPts val="0"/>
              </a:spcBef>
              <a:buNone/>
            </a:pPr>
            <a:r>
              <a:rPr b="1" lang="en" sz="6000">
                <a:solidFill>
                  <a:schemeClr val="accent1"/>
                </a:solidFill>
                <a:latin typeface="Amatic SC"/>
                <a:ea typeface="Amatic SC"/>
                <a:cs typeface="Amatic SC"/>
                <a:sym typeface="Amatic SC"/>
              </a:rPr>
              <a:t>conduction, convection and radiation</a:t>
            </a:r>
          </a:p>
        </p:txBody>
      </p:sp>
      <p:sp>
        <p:nvSpPr>
          <p:cNvPr id="98" name="Shape 98"/>
          <p:cNvSpPr txBox="1"/>
          <p:nvPr/>
        </p:nvSpPr>
        <p:spPr>
          <a:xfrm>
            <a:off x="339775" y="1247000"/>
            <a:ext cx="4078500" cy="2095499"/>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t/>
            </a:r>
            <a:endParaRPr sz="1600">
              <a:latin typeface="Source Code Pro"/>
              <a:ea typeface="Source Code Pro"/>
              <a:cs typeface="Source Code Pro"/>
              <a:sym typeface="Source Code Pro"/>
            </a:endParaRPr>
          </a:p>
          <a:p>
            <a:pPr lvl="0" rtl="0">
              <a:lnSpc>
                <a:spcPct val="115000"/>
              </a:lnSpc>
              <a:spcBef>
                <a:spcPts val="0"/>
              </a:spcBef>
              <a:spcAft>
                <a:spcPts val="1600"/>
              </a:spcAft>
              <a:buNone/>
            </a:pPr>
            <a:r>
              <a:rPr b="1" lang="en" sz="1800">
                <a:latin typeface="Source Code Pro"/>
                <a:ea typeface="Source Code Pro"/>
                <a:cs typeface="Source Code Pro"/>
                <a:sym typeface="Source Code Pro"/>
              </a:rPr>
              <a:t>3) Radiation</a:t>
            </a:r>
          </a:p>
          <a:p>
            <a:pPr lvl="0" rtl="0">
              <a:lnSpc>
                <a:spcPct val="115000"/>
              </a:lnSpc>
              <a:spcBef>
                <a:spcPts val="0"/>
              </a:spcBef>
              <a:spcAft>
                <a:spcPts val="0"/>
              </a:spcAft>
              <a:buNone/>
            </a:pPr>
            <a:r>
              <a:t/>
            </a:r>
            <a:endParaRPr b="1" sz="600">
              <a:latin typeface="Source Code Pro"/>
              <a:ea typeface="Source Code Pro"/>
              <a:cs typeface="Source Code Pro"/>
              <a:sym typeface="Source Code Pro"/>
            </a:endParaRPr>
          </a:p>
          <a:p>
            <a:pPr indent="-228600" lvl="0" marL="457200" rtl="0">
              <a:lnSpc>
                <a:spcPct val="115000"/>
              </a:lnSpc>
              <a:spcBef>
                <a:spcPts val="0"/>
              </a:spcBef>
              <a:spcAft>
                <a:spcPts val="1000"/>
              </a:spcAft>
              <a:buFont typeface="Source Code Pro"/>
              <a:buChar char="●"/>
            </a:pPr>
            <a:r>
              <a:rPr lang="en">
                <a:latin typeface="Source Code Pro"/>
                <a:ea typeface="Source Code Pro"/>
                <a:cs typeface="Source Code Pro"/>
                <a:sym typeface="Source Code Pro"/>
              </a:rPr>
              <a:t>Heat transfer through electromagnetic waves</a:t>
            </a:r>
          </a:p>
          <a:p>
            <a:pPr indent="-228600" lvl="0" marL="457200" rtl="0">
              <a:lnSpc>
                <a:spcPct val="115000"/>
              </a:lnSpc>
              <a:spcBef>
                <a:spcPts val="0"/>
              </a:spcBef>
              <a:spcAft>
                <a:spcPts val="1000"/>
              </a:spcAft>
              <a:buFont typeface="Source Code Pro"/>
              <a:buChar char="●"/>
            </a:pPr>
            <a:r>
              <a:rPr lang="en">
                <a:latin typeface="Source Code Pro"/>
                <a:ea typeface="Source Code Pro"/>
                <a:cs typeface="Source Code Pro"/>
                <a:sym typeface="Source Code Pro"/>
              </a:rPr>
              <a:t>E.g. we can warm our hands on a fire because of radiation; radiation is produced by the vibration of electrons, which vibrate more rapidly when heated</a:t>
            </a:r>
          </a:p>
        </p:txBody>
      </p:sp>
      <p:sp>
        <p:nvSpPr>
          <p:cNvPr id="99" name="Shape 99"/>
          <p:cNvSpPr txBox="1"/>
          <p:nvPr/>
        </p:nvSpPr>
        <p:spPr>
          <a:xfrm>
            <a:off x="4405625" y="1606225"/>
            <a:ext cx="4363199" cy="471300"/>
          </a:xfrm>
          <a:prstGeom prst="rect">
            <a:avLst/>
          </a:prstGeom>
          <a:noFill/>
          <a:ln>
            <a:noFill/>
          </a:ln>
        </p:spPr>
        <p:txBody>
          <a:bodyPr anchorCtr="0" anchor="t" bIns="91425" lIns="91425" rIns="91425" tIns="91425">
            <a:noAutofit/>
          </a:bodyPr>
          <a:lstStyle/>
          <a:p>
            <a:pPr lvl="0" rtl="0" algn="ctr">
              <a:spcBef>
                <a:spcPts val="0"/>
              </a:spcBef>
              <a:buNone/>
            </a:pPr>
            <a:r>
              <a:rPr b="1" lang="en" sz="2400">
                <a:latin typeface="Amatic SC"/>
                <a:ea typeface="Amatic SC"/>
                <a:cs typeface="Amatic SC"/>
                <a:sym typeface="Amatic SC"/>
              </a:rPr>
              <a:t>Our entire solar system is heated by radiant energy from the sun</a:t>
            </a:r>
          </a:p>
        </p:txBody>
      </p:sp>
      <p:pic>
        <p:nvPicPr>
          <p:cNvPr id="100" name="Shape 100"/>
          <p:cNvPicPr preferRelativeResize="0"/>
          <p:nvPr/>
        </p:nvPicPr>
        <p:blipFill>
          <a:blip r:embed="rId3">
            <a:alphaModFix/>
          </a:blip>
          <a:stretch>
            <a:fillRect/>
          </a:stretch>
        </p:blipFill>
        <p:spPr>
          <a:xfrm>
            <a:off x="5220700" y="2502575"/>
            <a:ext cx="2857500" cy="2095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p:nvPr/>
        </p:nvSpPr>
        <p:spPr>
          <a:xfrm>
            <a:off x="70175" y="50125"/>
            <a:ext cx="9003599" cy="1072800"/>
          </a:xfrm>
          <a:prstGeom prst="rect">
            <a:avLst/>
          </a:prstGeom>
          <a:solidFill>
            <a:srgbClr val="00FDC8"/>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06" name="Shape 106"/>
          <p:cNvSpPr txBox="1"/>
          <p:nvPr/>
        </p:nvSpPr>
        <p:spPr>
          <a:xfrm>
            <a:off x="311700" y="64250"/>
            <a:ext cx="8520599" cy="800999"/>
          </a:xfrm>
          <a:prstGeom prst="rect">
            <a:avLst/>
          </a:prstGeom>
          <a:noFill/>
          <a:ln>
            <a:noFill/>
          </a:ln>
        </p:spPr>
        <p:txBody>
          <a:bodyPr anchorCtr="0" anchor="t" bIns="91425" lIns="91425" rIns="91425" tIns="91425">
            <a:noAutofit/>
          </a:bodyPr>
          <a:lstStyle/>
          <a:p>
            <a:pPr lvl="0" rtl="0">
              <a:spcBef>
                <a:spcPts val="0"/>
              </a:spcBef>
              <a:buNone/>
            </a:pPr>
            <a:r>
              <a:rPr b="1" lang="en" sz="6000">
                <a:solidFill>
                  <a:schemeClr val="accent1"/>
                </a:solidFill>
                <a:latin typeface="Amatic SC"/>
                <a:ea typeface="Amatic SC"/>
                <a:cs typeface="Amatic SC"/>
                <a:sym typeface="Amatic SC"/>
              </a:rPr>
              <a:t>Heat Transfer in Nature</a:t>
            </a:r>
          </a:p>
        </p:txBody>
      </p:sp>
      <p:sp>
        <p:nvSpPr>
          <p:cNvPr id="107" name="Shape 107"/>
          <p:cNvSpPr txBox="1"/>
          <p:nvPr/>
        </p:nvSpPr>
        <p:spPr>
          <a:xfrm>
            <a:off x="263575" y="1399400"/>
            <a:ext cx="4254299" cy="21921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600">
                <a:latin typeface="Source Code Pro"/>
                <a:ea typeface="Source Code Pro"/>
                <a:cs typeface="Source Code Pro"/>
                <a:sym typeface="Source Code Pro"/>
              </a:rPr>
              <a:t>Because particles that are cool tend to be more compact, cold air is more dense than warm air. This causes cold air to sink, while warm air rises.</a:t>
            </a:r>
          </a:p>
          <a:p>
            <a:pPr lvl="0" rtl="0">
              <a:lnSpc>
                <a:spcPct val="115000"/>
              </a:lnSpc>
              <a:spcBef>
                <a:spcPts val="0"/>
              </a:spcBef>
              <a:spcAft>
                <a:spcPts val="1600"/>
              </a:spcAft>
              <a:buNone/>
            </a:pPr>
            <a:r>
              <a:rPr lang="en" sz="1600">
                <a:latin typeface="Source Code Pro"/>
                <a:ea typeface="Source Code Pro"/>
                <a:cs typeface="Source Code Pro"/>
                <a:sym typeface="Source Code Pro"/>
              </a:rPr>
              <a:t>The circular movement of air that results from the rising and sinking of air leads to </a:t>
            </a:r>
            <a:r>
              <a:rPr i="1" lang="en" sz="1600">
                <a:latin typeface="Source Code Pro"/>
                <a:ea typeface="Source Code Pro"/>
                <a:cs typeface="Source Code Pro"/>
                <a:sym typeface="Source Code Pro"/>
              </a:rPr>
              <a:t>convection currents</a:t>
            </a:r>
            <a:r>
              <a:rPr lang="en" sz="1600">
                <a:latin typeface="Source Code Pro"/>
                <a:ea typeface="Source Code Pro"/>
                <a:cs typeface="Source Code Pro"/>
                <a:sym typeface="Source Code Pro"/>
              </a:rPr>
              <a:t>. The wind you feel is simply a convection current.  </a:t>
            </a:r>
          </a:p>
        </p:txBody>
      </p:sp>
      <p:pic>
        <p:nvPicPr>
          <p:cNvPr id="108" name="Shape 108"/>
          <p:cNvPicPr preferRelativeResize="0"/>
          <p:nvPr/>
        </p:nvPicPr>
        <p:blipFill>
          <a:blip r:embed="rId3">
            <a:alphaModFix/>
          </a:blip>
          <a:stretch>
            <a:fillRect/>
          </a:stretch>
        </p:blipFill>
        <p:spPr>
          <a:xfrm>
            <a:off x="5087153" y="1882478"/>
            <a:ext cx="3385100" cy="22526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2" name="Shape 112"/>
        <p:cNvGrpSpPr/>
        <p:nvPr/>
      </p:nvGrpSpPr>
      <p:grpSpPr>
        <a:xfrm>
          <a:off x="0" y="0"/>
          <a:ext cx="0" cy="0"/>
          <a:chOff x="0" y="0"/>
          <a:chExt cx="0" cy="0"/>
        </a:xfrm>
      </p:grpSpPr>
      <p:pic>
        <p:nvPicPr>
          <p:cNvPr descr="land breeze.JPG" id="113" name="Shape 113"/>
          <p:cNvPicPr preferRelativeResize="0"/>
          <p:nvPr/>
        </p:nvPicPr>
        <p:blipFill>
          <a:blip r:embed="rId3">
            <a:alphaModFix/>
          </a:blip>
          <a:stretch>
            <a:fillRect/>
          </a:stretch>
        </p:blipFill>
        <p:spPr>
          <a:xfrm>
            <a:off x="675749" y="471700"/>
            <a:ext cx="3699700" cy="4170450"/>
          </a:xfrm>
          <a:prstGeom prst="rect">
            <a:avLst/>
          </a:prstGeom>
          <a:noFill/>
          <a:ln>
            <a:noFill/>
          </a:ln>
        </p:spPr>
      </p:pic>
      <p:pic>
        <p:nvPicPr>
          <p:cNvPr descr="sea breeze.JPG" id="114" name="Shape 114"/>
          <p:cNvPicPr preferRelativeResize="0"/>
          <p:nvPr/>
        </p:nvPicPr>
        <p:blipFill>
          <a:blip r:embed="rId4">
            <a:alphaModFix/>
          </a:blip>
          <a:stretch>
            <a:fillRect/>
          </a:stretch>
        </p:blipFill>
        <p:spPr>
          <a:xfrm>
            <a:off x="4604900" y="547900"/>
            <a:ext cx="3520425" cy="4039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p:nvPr/>
        </p:nvSpPr>
        <p:spPr>
          <a:xfrm>
            <a:off x="70175" y="50125"/>
            <a:ext cx="9003599" cy="1072800"/>
          </a:xfrm>
          <a:prstGeom prst="rect">
            <a:avLst/>
          </a:prstGeom>
          <a:solidFill>
            <a:srgbClr val="00FDC8"/>
          </a:solidFill>
          <a:ln cap="flat" cmpd="sng" w="9525">
            <a:solidFill>
              <a:srgbClr val="666666"/>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0" name="Shape 120"/>
          <p:cNvSpPr txBox="1"/>
          <p:nvPr/>
        </p:nvSpPr>
        <p:spPr>
          <a:xfrm>
            <a:off x="311700" y="64250"/>
            <a:ext cx="8520599" cy="800999"/>
          </a:xfrm>
          <a:prstGeom prst="rect">
            <a:avLst/>
          </a:prstGeom>
          <a:noFill/>
          <a:ln>
            <a:noFill/>
          </a:ln>
        </p:spPr>
        <p:txBody>
          <a:bodyPr anchorCtr="0" anchor="t" bIns="91425" lIns="91425" rIns="91425" tIns="91425">
            <a:noAutofit/>
          </a:bodyPr>
          <a:lstStyle/>
          <a:p>
            <a:pPr lvl="0" rtl="0">
              <a:spcBef>
                <a:spcPts val="0"/>
              </a:spcBef>
              <a:buNone/>
            </a:pPr>
            <a:r>
              <a:rPr b="1" lang="en" sz="6000">
                <a:solidFill>
                  <a:schemeClr val="accent1"/>
                </a:solidFill>
                <a:latin typeface="Amatic SC"/>
                <a:ea typeface="Amatic SC"/>
                <a:cs typeface="Amatic SC"/>
                <a:sym typeface="Amatic SC"/>
              </a:rPr>
              <a:t>Heat Transfer in Nature</a:t>
            </a:r>
          </a:p>
        </p:txBody>
      </p:sp>
      <p:sp>
        <p:nvSpPr>
          <p:cNvPr id="121" name="Shape 121"/>
          <p:cNvSpPr txBox="1"/>
          <p:nvPr/>
        </p:nvSpPr>
        <p:spPr>
          <a:xfrm>
            <a:off x="339775" y="1323200"/>
            <a:ext cx="8449200" cy="1343699"/>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1600">
                <a:latin typeface="Source Code Pro"/>
                <a:ea typeface="Source Code Pro"/>
                <a:cs typeface="Source Code Pro"/>
                <a:sym typeface="Source Code Pro"/>
              </a:rPr>
              <a:t>Because oceans are able to store large amounts of thermal energy, they actually help to moderate the climate of land areas near them. This means that they prevent the area from becoming either too hot or too cold. Here’s how it works:</a:t>
            </a:r>
          </a:p>
          <a:p>
            <a:pPr lvl="0" rtl="0">
              <a:lnSpc>
                <a:spcPct val="115000"/>
              </a:lnSpc>
              <a:spcBef>
                <a:spcPts val="0"/>
              </a:spcBef>
              <a:spcAft>
                <a:spcPts val="1600"/>
              </a:spcAft>
              <a:buNone/>
            </a:pPr>
            <a:r>
              <a:t/>
            </a:r>
            <a:endParaRPr sz="1600">
              <a:latin typeface="Source Code Pro"/>
              <a:ea typeface="Source Code Pro"/>
              <a:cs typeface="Source Code Pro"/>
              <a:sym typeface="Source Code Pro"/>
            </a:endParaRPr>
          </a:p>
        </p:txBody>
      </p:sp>
      <p:sp>
        <p:nvSpPr>
          <p:cNvPr id="122" name="Shape 122"/>
          <p:cNvSpPr txBox="1"/>
          <p:nvPr/>
        </p:nvSpPr>
        <p:spPr>
          <a:xfrm>
            <a:off x="228600" y="2911275"/>
            <a:ext cx="5103299" cy="1754700"/>
          </a:xfrm>
          <a:prstGeom prst="rect">
            <a:avLst/>
          </a:prstGeom>
          <a:noFill/>
          <a:ln>
            <a:noFill/>
          </a:ln>
        </p:spPr>
        <p:txBody>
          <a:bodyPr anchorCtr="0" anchor="ctr" bIns="91425" lIns="91425" rIns="91425" tIns="91425">
            <a:noAutofit/>
          </a:bodyPr>
          <a:lstStyle/>
          <a:p>
            <a:pPr indent="-304800" lvl="0" marL="457200" rtl="0">
              <a:lnSpc>
                <a:spcPct val="115000"/>
              </a:lnSpc>
              <a:spcBef>
                <a:spcPts val="0"/>
              </a:spcBef>
              <a:spcAft>
                <a:spcPts val="1000"/>
              </a:spcAft>
              <a:buSzPct val="100000"/>
              <a:buFont typeface="Source Code Pro"/>
              <a:buChar char="●"/>
            </a:pPr>
            <a:r>
              <a:rPr lang="en" sz="1200">
                <a:latin typeface="Source Code Pro"/>
                <a:ea typeface="Source Code Pro"/>
                <a:cs typeface="Source Code Pro"/>
                <a:sym typeface="Source Code Pro"/>
              </a:rPr>
              <a:t>In cool weather, an ocean can release a great amount of heat without cooling much itself. Even during very hot or cold days, the temperature of oceans remains constant.</a:t>
            </a:r>
          </a:p>
          <a:p>
            <a:pPr indent="-304800" lvl="0" marL="457200" rtl="0">
              <a:lnSpc>
                <a:spcPct val="115000"/>
              </a:lnSpc>
              <a:spcBef>
                <a:spcPts val="0"/>
              </a:spcBef>
              <a:spcAft>
                <a:spcPts val="1000"/>
              </a:spcAft>
              <a:buSzPct val="100000"/>
              <a:buFont typeface="Source Code Pro"/>
              <a:buChar char="●"/>
            </a:pPr>
            <a:r>
              <a:rPr lang="en" sz="1200">
                <a:latin typeface="Source Code Pro"/>
                <a:ea typeface="Source Code Pro"/>
                <a:cs typeface="Source Code Pro"/>
                <a:sym typeface="Source Code Pro"/>
              </a:rPr>
              <a:t>As the sun warms air above the ocean, that flows from the air into the water, cooling the air. When the temperature of the air above the ocean cools, heat flows from ocean to air and warms the air. </a:t>
            </a:r>
          </a:p>
        </p:txBody>
      </p:sp>
      <p:pic>
        <p:nvPicPr>
          <p:cNvPr id="123" name="Shape 123"/>
          <p:cNvPicPr preferRelativeResize="0"/>
          <p:nvPr/>
        </p:nvPicPr>
        <p:blipFill>
          <a:blip r:embed="rId3">
            <a:alphaModFix/>
          </a:blip>
          <a:stretch>
            <a:fillRect/>
          </a:stretch>
        </p:blipFill>
        <p:spPr>
          <a:xfrm>
            <a:off x="5468975" y="2666900"/>
            <a:ext cx="3119476" cy="1754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beach-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