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8BF3-D994-427B-8420-E31F10D4E83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4C84-253D-41BA-801B-6400D3F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8BF3-D994-427B-8420-E31F10D4E83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4C84-253D-41BA-801B-6400D3F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8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8BF3-D994-427B-8420-E31F10D4E83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4C84-253D-41BA-801B-6400D3F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0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8BF3-D994-427B-8420-E31F10D4E83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4C84-253D-41BA-801B-6400D3F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5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8BF3-D994-427B-8420-E31F10D4E83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4C84-253D-41BA-801B-6400D3F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2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8BF3-D994-427B-8420-E31F10D4E83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4C84-253D-41BA-801B-6400D3F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0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8BF3-D994-427B-8420-E31F10D4E83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4C84-253D-41BA-801B-6400D3F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8BF3-D994-427B-8420-E31F10D4E83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4C84-253D-41BA-801B-6400D3F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99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8BF3-D994-427B-8420-E31F10D4E83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4C84-253D-41BA-801B-6400D3F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4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8BF3-D994-427B-8420-E31F10D4E83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4C84-253D-41BA-801B-6400D3F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3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E8BF3-D994-427B-8420-E31F10D4E83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4C84-253D-41BA-801B-6400D3F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1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8BF3-D994-427B-8420-E31F10D4E837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4C84-253D-41BA-801B-6400D3F5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8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iodicvideos.com/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W4-LMBx9AF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0EE8BF-E2D5-431F-B35E-92468F1B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9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5885F8-1719-4295-B69B-8BE65BFF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5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9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FC6A2-7697-4910-BBE5-AF7F5878E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2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72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912503-3360-4280-BE77-93017C6D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5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10575-8F9C-4829-AC8A-E4AEB051E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9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5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80C5B6-9523-4A57-B19C-10D4C0A7F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59" y="0"/>
            <a:ext cx="7243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9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A06E6-433A-418A-81AA-189C5EC79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9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99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5B466-DB0A-4D60-B6B7-13197A6EF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2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A20CA-14F6-4FA3-ABBF-315AE1691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5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2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42A190-3747-4F6F-A4AC-31479E077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75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82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C3C9A-0EDB-4625-BF13-C83CE97CF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2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1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2FBFF5-ED46-F54F-A944-D67457D98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01793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4A54F342-4D0F-6C4C-86FA-F4CF9AEBF955}"/>
              </a:ext>
            </a:extLst>
          </p:cNvPr>
          <p:cNvSpPr txBox="1"/>
          <p:nvPr/>
        </p:nvSpPr>
        <p:spPr>
          <a:xfrm>
            <a:off x="6049926" y="6028660"/>
            <a:ext cx="265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Periodic Videos</a:t>
            </a:r>
          </a:p>
        </p:txBody>
      </p:sp>
    </p:spTree>
    <p:extLst>
      <p:ext uri="{BB962C8B-B14F-4D97-AF65-F5344CB8AC3E}">
        <p14:creationId xmlns:p14="http://schemas.microsoft.com/office/powerpoint/2010/main" val="3675429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0A1908-72AF-491E-9BB0-666E5E9F74EE}"/>
              </a:ext>
            </a:extLst>
          </p:cNvPr>
          <p:cNvSpPr txBox="1"/>
          <p:nvPr/>
        </p:nvSpPr>
        <p:spPr>
          <a:xfrm>
            <a:off x="327171" y="192947"/>
            <a:ext cx="8355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u="none" strike="noStrike" baseline="0" dirty="0">
                <a:latin typeface="Arial Black" panose="020B0A04020102020204" pitchFamily="34" charset="0"/>
              </a:rPr>
              <a:t>Movie Zone:</a:t>
            </a:r>
          </a:p>
          <a:p>
            <a:endParaRPr lang="en-US" sz="3200" b="1" dirty="0">
              <a:latin typeface="Arial Black" panose="020B0A04020102020204" pitchFamily="34" charset="0"/>
            </a:endParaRPr>
          </a:p>
          <a:p>
            <a:r>
              <a:rPr lang="en-US" sz="3200" b="1" i="0" u="none" strike="noStrike" baseline="0" dirty="0">
                <a:latin typeface="Arial Black" panose="020B0A04020102020204" pitchFamily="34" charset="0"/>
              </a:rPr>
              <a:t>Don't believe me? Get it straight from this movie!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15ADA61F-2A02-47D4-84EB-C3EFFBFE0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576" y="2789650"/>
            <a:ext cx="5595457" cy="312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2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10DAB-7B3F-4715-8C01-CFC8DD9E5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5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13BEE-CC5A-4D7E-B69D-8BBF4EF8E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5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A76E3-684E-463D-BCF1-949BC36ED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9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82BCC-D273-4D63-83E7-55562B67C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4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82BAA-68C5-4E0D-BAC6-2BAD5E8AB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2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2A0C8-C046-4076-B3FB-D93405E8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83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D15CF-36DD-446B-BC28-5EB76356A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59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9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16</Words>
  <Application>Microsoft Office PowerPoint</Application>
  <PresentationFormat>On-screen Show (4:3)</PresentationFormat>
  <Paragraphs>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FHS</dc:creator>
  <cp:lastModifiedBy>Wayde Putnam FHS</cp:lastModifiedBy>
  <cp:revision>1</cp:revision>
  <dcterms:created xsi:type="dcterms:W3CDTF">2021-09-14T17:17:18Z</dcterms:created>
  <dcterms:modified xsi:type="dcterms:W3CDTF">2021-09-14T17:53:27Z</dcterms:modified>
</cp:coreProperties>
</file>