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6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291"/>
  </p:normalViewPr>
  <p:slideViewPr>
    <p:cSldViewPr snapToGrid="0" snapToObjects="1">
      <p:cViewPr varScale="1">
        <p:scale>
          <a:sx n="127" d="100"/>
          <a:sy n="127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BF1-5726-D546-BFF0-C8D7632D3830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E9094-AF23-7140-9DAE-46A510094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2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BF1-5726-D546-BFF0-C8D7632D3830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E9094-AF23-7140-9DAE-46A510094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BF1-5726-D546-BFF0-C8D7632D3830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E9094-AF23-7140-9DAE-46A510094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26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BF1-5726-D546-BFF0-C8D7632D3830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E9094-AF23-7140-9DAE-46A510094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86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BF1-5726-D546-BFF0-C8D7632D3830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E9094-AF23-7140-9DAE-46A510094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3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BF1-5726-D546-BFF0-C8D7632D3830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E9094-AF23-7140-9DAE-46A510094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BF1-5726-D546-BFF0-C8D7632D3830}" type="datetimeFigureOut">
              <a:rPr lang="en-US" smtClean="0"/>
              <a:t>9/8/21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E9094-AF23-7140-9DAE-46A510094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9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BF1-5726-D546-BFF0-C8D7632D3830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E9094-AF23-7140-9DAE-46A510094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5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BF1-5726-D546-BFF0-C8D7632D3830}" type="datetimeFigureOut">
              <a:rPr lang="en-US" smtClean="0"/>
              <a:t>9/8/21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E9094-AF23-7140-9DAE-46A510094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8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BF1-5726-D546-BFF0-C8D7632D3830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E9094-AF23-7140-9DAE-46A510094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0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BF1-5726-D546-BFF0-C8D7632D3830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E9094-AF23-7140-9DAE-46A510094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0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BBBF1-5726-D546-BFF0-C8D7632D3830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E9094-AF23-7140-9DAE-46A510094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6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iodicvideos.com/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DBF701-D0A3-2940-96AE-1668E6B658B2}"/>
              </a:ext>
            </a:extLst>
          </p:cNvPr>
          <p:cNvSpPr txBox="1"/>
          <p:nvPr/>
        </p:nvSpPr>
        <p:spPr>
          <a:xfrm>
            <a:off x="261257" y="200967"/>
            <a:ext cx="782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Science 20 Unit A: Chemistry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AE7DC-A94F-AF4E-B6AA-6D01B1B27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990" y="1353388"/>
            <a:ext cx="3182187" cy="5303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EC20EF-CDF2-9141-9CE4-7CB4DA66009E}"/>
              </a:ext>
            </a:extLst>
          </p:cNvPr>
          <p:cNvSpPr txBox="1"/>
          <p:nvPr/>
        </p:nvSpPr>
        <p:spPr>
          <a:xfrm>
            <a:off x="170823" y="2863781"/>
            <a:ext cx="8591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Concentration!</a:t>
            </a:r>
          </a:p>
        </p:txBody>
      </p:sp>
    </p:spTree>
    <p:extLst>
      <p:ext uri="{BB962C8B-B14F-4D97-AF65-F5344CB8AC3E}">
        <p14:creationId xmlns:p14="http://schemas.microsoft.com/office/powerpoint/2010/main" val="1761751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A684A4-EB2F-584D-9D0F-F10F29078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82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07E2E8-C975-7B45-B718-ED837A38E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67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4A550A-DC5C-E84E-83E8-3777D5484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01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75B222-9323-FF4E-9B62-9FA8AC0E6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07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381CE3-B97B-C34B-9A5F-978C62D71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13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1F7395-379E-3C40-8088-06E55A16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0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8B6E77-BC6C-AE41-8CDC-9F697F3AE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91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BDE23A-2BCA-734A-83DF-A1E62CDE3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70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FA820-36D5-2049-95C1-FFD27FAFA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28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E7C1E9-2356-FF41-B674-999C6042C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2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2FBFF5-ED46-F54F-A944-D67457D9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01793"/>
          </a:xfrm>
          <a:prstGeom prst="rect">
            <a:avLst/>
          </a:prstGeom>
        </p:spPr>
      </p:pic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A54F342-4D0F-6C4C-86FA-F4CF9AEBF955}"/>
              </a:ext>
            </a:extLst>
          </p:cNvPr>
          <p:cNvSpPr txBox="1"/>
          <p:nvPr/>
        </p:nvSpPr>
        <p:spPr>
          <a:xfrm>
            <a:off x="6049926" y="6028660"/>
            <a:ext cx="265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Periodic Videos</a:t>
            </a:r>
          </a:p>
        </p:txBody>
      </p:sp>
    </p:spTree>
    <p:extLst>
      <p:ext uri="{BB962C8B-B14F-4D97-AF65-F5344CB8AC3E}">
        <p14:creationId xmlns:p14="http://schemas.microsoft.com/office/powerpoint/2010/main" val="2864061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5873EE-6EFE-2D42-8B8D-0BBAB34CD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53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C50FF0-7B7C-2D4B-973A-5545B52A97AB}"/>
              </a:ext>
            </a:extLst>
          </p:cNvPr>
          <p:cNvSpPr txBox="1"/>
          <p:nvPr/>
        </p:nvSpPr>
        <p:spPr>
          <a:xfrm>
            <a:off x="467248" y="311500"/>
            <a:ext cx="8209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862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Concentration!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64424-AFC0-E648-934A-18C9FA03144C}"/>
              </a:ext>
            </a:extLst>
          </p:cNvPr>
          <p:cNvSpPr txBox="1"/>
          <p:nvPr/>
        </p:nvSpPr>
        <p:spPr>
          <a:xfrm>
            <a:off x="467248" y="1879042"/>
            <a:ext cx="46071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As a chemist, I need to know the concentrations of chemicals that I work with every day.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DA871-7499-884D-94D3-98F0AF6FAB28}"/>
              </a:ext>
            </a:extLst>
          </p:cNvPr>
          <p:cNvSpPr txBox="1"/>
          <p:nvPr/>
        </p:nvSpPr>
        <p:spPr>
          <a:xfrm>
            <a:off x="5612004" y="4725975"/>
            <a:ext cx="3064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Chemist Mr. 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4A294E-A58A-8B43-B778-A9911D0D4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255" y="1997807"/>
            <a:ext cx="4285762" cy="268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82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71F85F-5AF1-EC44-AF01-CBF2518BE831}"/>
              </a:ext>
            </a:extLst>
          </p:cNvPr>
          <p:cNvSpPr txBox="1"/>
          <p:nvPr/>
        </p:nvSpPr>
        <p:spPr>
          <a:xfrm>
            <a:off x="180871" y="1508528"/>
            <a:ext cx="50241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Hummingbirds have to be choosey. They need 5 times their weight in nectar (sugar water) every day…just to stay alive! They can only drink from flowers that have a large amount of sugar dissolved per unit of water.</a:t>
            </a:r>
          </a:p>
          <a:p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In fact, they will reject flowers that have a sugar concentration that is &lt;15%, opting for flowers that have a sugar concentration &gt;25%. </a:t>
            </a:r>
          </a:p>
          <a:p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So any avid bird watcher chemist would need to know how much solute (sugar) is dissolved in a solvent (water) to attract hummingbirds to their feeder.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719A89-C5AE-F346-AEF3-9F1ACCFD7AB2}"/>
              </a:ext>
            </a:extLst>
          </p:cNvPr>
          <p:cNvSpPr txBox="1"/>
          <p:nvPr/>
        </p:nvSpPr>
        <p:spPr>
          <a:xfrm>
            <a:off x="2416628" y="351692"/>
            <a:ext cx="4310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Hummingbirds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9BC3B-635F-3146-A1C8-6B024E8E3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781" y="3768792"/>
            <a:ext cx="3661881" cy="2777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8A8C7-1C91-6440-802C-A5EF3627A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035" y="1368135"/>
            <a:ext cx="3735893" cy="20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87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0A16B8-4609-C349-8C42-CD82768AF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65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B8780-AA58-DC43-B2CD-F0F05574C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6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353A06-BB5F-3E44-924B-09681E285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83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1F3F2-F720-A349-9F85-2BA0A1A85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88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140</Words>
  <Application>Microsoft Macintosh PowerPoint</Application>
  <PresentationFormat>On-screen Show (4:3)</PresentationFormat>
  <Paragraphs>12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Wayde Putnam FHS</dc:creator>
  <cp:lastModifiedBy>Wayde Putnam FHS</cp:lastModifiedBy>
  <cp:revision>1</cp:revision>
  <dcterms:created xsi:type="dcterms:W3CDTF">2021-09-09T02:04:22Z</dcterms:created>
  <dcterms:modified xsi:type="dcterms:W3CDTF">2021-09-09T02:42:00Z</dcterms:modified>
</cp:coreProperties>
</file>