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3"/>
  </p:normalViewPr>
  <p:slideViewPr>
    <p:cSldViewPr snapToGrid="0" snapToObjects="1">
      <p:cViewPr varScale="1">
        <p:scale>
          <a:sx n="120" d="100"/>
          <a:sy n="120" d="100"/>
        </p:scale>
        <p:origin x="14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12936-AB0D-EC45-8844-926E010E778C}" type="datetimeFigureOut">
              <a:rPr lang="en-US" smtClean="0"/>
              <a:t>8/31/21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0498F-C5E8-0248-A7A3-B490350A3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631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12936-AB0D-EC45-8844-926E010E778C}" type="datetimeFigureOut">
              <a:rPr lang="en-US" smtClean="0"/>
              <a:t>8/31/21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0498F-C5E8-0248-A7A3-B490350A3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661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12936-AB0D-EC45-8844-926E010E778C}" type="datetimeFigureOut">
              <a:rPr lang="en-US" smtClean="0"/>
              <a:t>8/31/21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0498F-C5E8-0248-A7A3-B490350A3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363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12936-AB0D-EC45-8844-926E010E778C}" type="datetimeFigureOut">
              <a:rPr lang="en-US" smtClean="0"/>
              <a:t>8/31/21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0498F-C5E8-0248-A7A3-B490350A3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875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12936-AB0D-EC45-8844-926E010E778C}" type="datetimeFigureOut">
              <a:rPr lang="en-US" smtClean="0"/>
              <a:t>8/31/21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0498F-C5E8-0248-A7A3-B490350A3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09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12936-AB0D-EC45-8844-926E010E778C}" type="datetimeFigureOut">
              <a:rPr lang="en-US" smtClean="0"/>
              <a:t>8/31/21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0498F-C5E8-0248-A7A3-B490350A3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530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12936-AB0D-EC45-8844-926E010E778C}" type="datetimeFigureOut">
              <a:rPr lang="en-US" smtClean="0"/>
              <a:t>8/31/21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0498F-C5E8-0248-A7A3-B490350A3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658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12936-AB0D-EC45-8844-926E010E778C}" type="datetimeFigureOut">
              <a:rPr lang="en-US" smtClean="0"/>
              <a:t>8/31/21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0498F-C5E8-0248-A7A3-B490350A3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54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12936-AB0D-EC45-8844-926E010E778C}" type="datetimeFigureOut">
              <a:rPr lang="en-US" smtClean="0"/>
              <a:t>8/31/21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0498F-C5E8-0248-A7A3-B490350A3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832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12936-AB0D-EC45-8844-926E010E778C}" type="datetimeFigureOut">
              <a:rPr lang="en-US" smtClean="0"/>
              <a:t>8/31/21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0498F-C5E8-0248-A7A3-B490350A3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592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12936-AB0D-EC45-8844-926E010E778C}" type="datetimeFigureOut">
              <a:rPr lang="en-US" smtClean="0"/>
              <a:t>8/31/21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0498F-C5E8-0248-A7A3-B490350A3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122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712936-AB0D-EC45-8844-926E010E778C}" type="datetimeFigureOut">
              <a:rPr lang="en-US" smtClean="0"/>
              <a:t>8/31/21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70498F-C5E8-0248-A7A3-B490350A3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249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eriodicvideos.com/" TargetMode="External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1F6E2B-6E5B-4343-91DE-7749406D3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98" y="0"/>
            <a:ext cx="9112102" cy="714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6109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1E2858-28EB-6C4E-9A4B-C34FD782C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0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8164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E52DA4-D167-154C-8BF1-4FAE1A6D1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559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482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C58890-7484-8947-99F5-9B3B553E3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41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BDBBFE-CBAD-0E44-A1CE-A6506B58D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0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2696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2F147D-1B89-E143-A2C1-C31D28D21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7038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76F9FF-3EA6-0749-85E0-805711C11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3717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624E0D-0351-9E4F-8A20-041629F60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9545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E65C37-C801-8D48-8774-37B335D8D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8962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F992A0-D4B5-314E-9DBB-326D3927C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3150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9DFE6E-13D3-6E4E-9815-4B8FE20E7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705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D9C6D69-AE4B-3548-BD7F-C2B5E331C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620279"/>
          </a:xfrm>
          <a:prstGeom prst="rect">
            <a:avLst/>
          </a:prstGeom>
        </p:spPr>
      </p:pic>
      <p:sp>
        <p:nvSpPr>
          <p:cNvPr id="9" name="TextBox 8">
            <a:hlinkClick r:id="rId3"/>
            <a:extLst>
              <a:ext uri="{FF2B5EF4-FFF2-40B4-BE49-F238E27FC236}">
                <a16:creationId xmlns:a16="http://schemas.microsoft.com/office/drawing/2014/main" id="{62159903-A38B-4040-B8A7-BC57ED71DC74}"/>
              </a:ext>
            </a:extLst>
          </p:cNvPr>
          <p:cNvSpPr txBox="1"/>
          <p:nvPr/>
        </p:nvSpPr>
        <p:spPr>
          <a:xfrm>
            <a:off x="5337545" y="6071190"/>
            <a:ext cx="1648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Periodic Videos</a:t>
            </a:r>
          </a:p>
        </p:txBody>
      </p:sp>
    </p:spTree>
    <p:extLst>
      <p:ext uri="{BB962C8B-B14F-4D97-AF65-F5344CB8AC3E}">
        <p14:creationId xmlns:p14="http://schemas.microsoft.com/office/powerpoint/2010/main" val="33333144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90B690-74CB-0D41-A7F5-98BF2D4BA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949"/>
            <a:ext cx="9144000" cy="683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084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151D2D-CA00-A244-8103-530261092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20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734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BB1748-4B59-7C43-AA44-2A0D4FBE2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4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63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6AA703-4D59-7045-BF5A-86AF78C59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828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EC3DD5-61F4-984C-8822-229B74115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3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177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85263D-F882-8847-98E2-2DA69E791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4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2588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FAC5CC-767C-684C-9E09-9C02CBF2A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559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36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54E460-A7B1-1E48-BCBB-86C0F16D9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857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</TotalTime>
  <Words>2</Words>
  <Application>Microsoft Macintosh PowerPoint</Application>
  <PresentationFormat>On-screen Show (4:3)</PresentationFormat>
  <Paragraphs>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Wayde Putnam FHS</dc:creator>
  <cp:lastModifiedBy>Wayde Putnam FHS</cp:lastModifiedBy>
  <cp:revision>1</cp:revision>
  <dcterms:created xsi:type="dcterms:W3CDTF">2021-09-01T04:21:52Z</dcterms:created>
  <dcterms:modified xsi:type="dcterms:W3CDTF">2021-09-01T05:00:38Z</dcterms:modified>
</cp:coreProperties>
</file>