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7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9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5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7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2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4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5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456E3-E307-B642-974F-00CFAA8EE133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BD63A-0FE9-EC45-9133-411C7477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9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iodicvideos.com/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4D0E24-CD2A-934B-B0AF-AA56A766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A480D8-0591-D14F-86DC-64F5A6B9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463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73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C5C82C-80C7-B842-80AE-7B103082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799"/>
            <a:ext cx="7848600" cy="56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63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1746CC-EA23-DB4F-B3BF-48E16EC7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"/>
            <a:ext cx="8153400" cy="527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88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64D08E-B53F-2C4B-A0C6-6A13C292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1996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406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F8F79-C2D7-5D42-B86D-D823CB9C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2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7D47864-E5D9-9445-8648-B66803B8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799"/>
            <a:ext cx="8229600" cy="567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89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7927EA2-951D-E142-A043-38976346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825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93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27CE7F-037D-E44D-A9BB-CD5F641F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33857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65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23EFC93-4A66-8242-9C4A-A6E96BCB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30160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264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6C772A-864E-BF48-9C15-479C4229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829937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15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FBFF5-ED46-F54F-A944-D67457D98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01793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4A54F342-4D0F-6C4C-86FA-F4CF9AEBF955}"/>
              </a:ext>
            </a:extLst>
          </p:cNvPr>
          <p:cNvSpPr txBox="1"/>
          <p:nvPr/>
        </p:nvSpPr>
        <p:spPr>
          <a:xfrm>
            <a:off x="6049926" y="6028660"/>
            <a:ext cx="265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Periodic Videos</a:t>
            </a:r>
          </a:p>
        </p:txBody>
      </p:sp>
    </p:spTree>
    <p:extLst>
      <p:ext uri="{BB962C8B-B14F-4D97-AF65-F5344CB8AC3E}">
        <p14:creationId xmlns:p14="http://schemas.microsoft.com/office/powerpoint/2010/main" val="192784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0CA5237-F79A-6A42-A77F-123700D79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8305801" cy="536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68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450D65E-B0E6-5347-A477-0C74BEC1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1752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FADBD-2426-DF49-A938-4ED8E94F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6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41DDC6-1337-8E44-A3B1-9DCD74C6B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D1691-1E25-FF46-BEA6-96E471146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E6AEBE-9EC3-464F-88BB-AB55B9AD5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27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FE8FA-327F-BE4D-8C2B-B49680DA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85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0DCE5-CD09-1E48-9EEB-F240A412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26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62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4F98E20-3257-324A-AE58-DCFA5349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34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197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218E4-217E-FF40-82DE-4521DBA1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5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</Words>
  <Application>Microsoft Macintosh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FHS</dc:creator>
  <cp:lastModifiedBy>Wayde Putnam FHS</cp:lastModifiedBy>
  <cp:revision>2</cp:revision>
  <dcterms:created xsi:type="dcterms:W3CDTF">2021-09-02T03:35:39Z</dcterms:created>
  <dcterms:modified xsi:type="dcterms:W3CDTF">2021-09-02T04:16:29Z</dcterms:modified>
</cp:coreProperties>
</file>