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4"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y="6858000" cx="9144000"/>
  <p:notesSz cx="6858000" cy="9144000"/>
  <p:embeddedFontLst>
    <p:embeddedFont>
      <p:font typeface="Walter Turncoat"/>
      <p:regular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6" Type="http://schemas.openxmlformats.org/officeDocument/2006/relationships/font" Target="fonts/WalterTurncoat-regular.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 name="Shape 46"/>
        <p:cNvGrpSpPr/>
        <p:nvPr/>
      </p:nvGrpSpPr>
      <p:grpSpPr>
        <a:xfrm>
          <a:off x="0" y="0"/>
          <a:ext cx="0" cy="0"/>
          <a:chOff x="0" y="0"/>
          <a:chExt cx="0" cy="0"/>
        </a:xfrm>
      </p:grpSpPr>
      <p:sp>
        <p:nvSpPr>
          <p:cNvPr id="47" name="Shape 47"/>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48" name="Shape 4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0" name="Shape 120"/>
        <p:cNvGrpSpPr/>
        <p:nvPr/>
      </p:nvGrpSpPr>
      <p:grpSpPr>
        <a:xfrm>
          <a:off x="0" y="0"/>
          <a:ext cx="0" cy="0"/>
          <a:chOff x="0" y="0"/>
          <a:chExt cx="0" cy="0"/>
        </a:xfrm>
      </p:grpSpPr>
      <p:sp>
        <p:nvSpPr>
          <p:cNvPr id="121" name="Shape 121"/>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122" name="Shape 12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7" name="Shape 127"/>
        <p:cNvGrpSpPr/>
        <p:nvPr/>
      </p:nvGrpSpPr>
      <p:grpSpPr>
        <a:xfrm>
          <a:off x="0" y="0"/>
          <a:ext cx="0" cy="0"/>
          <a:chOff x="0" y="0"/>
          <a:chExt cx="0" cy="0"/>
        </a:xfrm>
      </p:grpSpPr>
      <p:sp>
        <p:nvSpPr>
          <p:cNvPr id="128" name="Shape 128"/>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129" name="Shape 12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 name="Shape 52"/>
        <p:cNvGrpSpPr/>
        <p:nvPr/>
      </p:nvGrpSpPr>
      <p:grpSpPr>
        <a:xfrm>
          <a:off x="0" y="0"/>
          <a:ext cx="0" cy="0"/>
          <a:chOff x="0" y="0"/>
          <a:chExt cx="0" cy="0"/>
        </a:xfrm>
      </p:grpSpPr>
      <p:sp>
        <p:nvSpPr>
          <p:cNvPr id="53" name="Shape 53"/>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54" name="Shape 5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2" name="Shape 62"/>
        <p:cNvGrpSpPr/>
        <p:nvPr/>
      </p:nvGrpSpPr>
      <p:grpSpPr>
        <a:xfrm>
          <a:off x="0" y="0"/>
          <a:ext cx="0" cy="0"/>
          <a:chOff x="0" y="0"/>
          <a:chExt cx="0" cy="0"/>
        </a:xfrm>
      </p:grpSpPr>
      <p:sp>
        <p:nvSpPr>
          <p:cNvPr id="63" name="Shape 63"/>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64" name="Shape 6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9" name="Shape 69"/>
        <p:cNvGrpSpPr/>
        <p:nvPr/>
      </p:nvGrpSpPr>
      <p:grpSpPr>
        <a:xfrm>
          <a:off x="0" y="0"/>
          <a:ext cx="0" cy="0"/>
          <a:chOff x="0" y="0"/>
          <a:chExt cx="0" cy="0"/>
        </a:xfrm>
      </p:grpSpPr>
      <p:sp>
        <p:nvSpPr>
          <p:cNvPr id="70" name="Shape 70"/>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71" name="Shape 7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7" name="Shape 77"/>
        <p:cNvGrpSpPr/>
        <p:nvPr/>
      </p:nvGrpSpPr>
      <p:grpSpPr>
        <a:xfrm>
          <a:off x="0" y="0"/>
          <a:ext cx="0" cy="0"/>
          <a:chOff x="0" y="0"/>
          <a:chExt cx="0" cy="0"/>
        </a:xfrm>
      </p:grpSpPr>
      <p:sp>
        <p:nvSpPr>
          <p:cNvPr id="78" name="Shape 78"/>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79" name="Shape 7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86" name="Shape 8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3" name="Shape 93"/>
        <p:cNvGrpSpPr/>
        <p:nvPr/>
      </p:nvGrpSpPr>
      <p:grpSpPr>
        <a:xfrm>
          <a:off x="0" y="0"/>
          <a:ext cx="0" cy="0"/>
          <a:chOff x="0" y="0"/>
          <a:chExt cx="0" cy="0"/>
        </a:xfrm>
      </p:grpSpPr>
      <p:sp>
        <p:nvSpPr>
          <p:cNvPr id="94" name="Shape 94"/>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95" name="Shape 9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 name="Shape 102"/>
        <p:cNvGrpSpPr/>
        <p:nvPr/>
      </p:nvGrpSpPr>
      <p:grpSpPr>
        <a:xfrm>
          <a:off x="0" y="0"/>
          <a:ext cx="0" cy="0"/>
          <a:chOff x="0" y="0"/>
          <a:chExt cx="0" cy="0"/>
        </a:xfrm>
      </p:grpSpPr>
      <p:sp>
        <p:nvSpPr>
          <p:cNvPr id="103" name="Shape 103"/>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104" name="Shape 10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1" name="Shape 111"/>
        <p:cNvGrpSpPr/>
        <p:nvPr/>
      </p:nvGrpSpPr>
      <p:grpSpPr>
        <a:xfrm>
          <a:off x="0" y="0"/>
          <a:ext cx="0" cy="0"/>
          <a:chOff x="0" y="0"/>
          <a:chExt cx="0" cy="0"/>
        </a:xfrm>
      </p:grpSpPr>
      <p:sp>
        <p:nvSpPr>
          <p:cNvPr id="112" name="Shape 112"/>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113" name="Shape 11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p:nvPr/>
        </p:nvSpPr>
        <p:spPr>
          <a:xfrm flipH="1" rot="10800000">
            <a:off x="0" y="3979800"/>
            <a:ext cx="9144000" cy="2878199"/>
          </a:xfrm>
          <a:prstGeom prst="rect">
            <a:avLst/>
          </a:prstGeom>
          <a:solidFill>
            <a:schemeClr val="lt1"/>
          </a:solidFill>
          <a:ln>
            <a:noFill/>
          </a:ln>
        </p:spPr>
        <p:txBody>
          <a:bodyPr anchorCtr="0" anchor="ctr" bIns="45700" lIns="91425" rIns="91425" tIns="45700">
            <a:noAutofit/>
          </a:bodyPr>
          <a:lstStyle/>
          <a:p>
            <a:pPr lvl="0">
              <a:spcBef>
                <a:spcPts val="0"/>
              </a:spcBef>
              <a:buNone/>
            </a:pPr>
            <a:r>
              <a:t/>
            </a:r>
            <a:endParaRPr/>
          </a:p>
        </p:txBody>
      </p:sp>
      <p:sp>
        <p:nvSpPr>
          <p:cNvPr id="11" name="Shape 11"/>
          <p:cNvSpPr/>
          <p:nvPr/>
        </p:nvSpPr>
        <p:spPr>
          <a:xfrm>
            <a:off x="0" y="3190900"/>
            <a:ext cx="4617372" cy="790108"/>
          </a:xfrm>
          <a:custGeom>
            <a:pathLst>
              <a:path extrusionOk="0" h="1108924" w="4617373">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12" name="Shape 12"/>
          <p:cNvSpPr/>
          <p:nvPr/>
        </p:nvSpPr>
        <p:spPr>
          <a:xfrm flipH="1" rot="10800000">
            <a:off x="0" y="3980458"/>
            <a:ext cx="4617372" cy="759612"/>
          </a:xfrm>
          <a:custGeom>
            <a:pathLst>
              <a:path extrusionOk="0" h="1108924" w="4617373">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anchorCtr="0" anchor="ctr" bIns="45700" lIns="91425" rIns="91425" tIns="45700">
            <a:noAutofit/>
          </a:bodyPr>
          <a:lstStyle/>
          <a:p>
            <a:pPr lvl="0">
              <a:spcBef>
                <a:spcPts val="0"/>
              </a:spcBef>
              <a:buNone/>
            </a:pPr>
            <a:r>
              <a:t/>
            </a:r>
            <a:endParaRPr/>
          </a:p>
        </p:txBody>
      </p:sp>
      <p:sp>
        <p:nvSpPr>
          <p:cNvPr id="13" name="Shape 13"/>
          <p:cNvSpPr txBox="1"/>
          <p:nvPr>
            <p:ph type="ctrTitle"/>
          </p:nvPr>
        </p:nvSpPr>
        <p:spPr>
          <a:xfrm>
            <a:off x="685800" y="2329190"/>
            <a:ext cx="7772400" cy="1650599"/>
          </a:xfrm>
          <a:prstGeom prst="rect">
            <a:avLst/>
          </a:prstGeom>
        </p:spPr>
        <p:txBody>
          <a:bodyPr anchorCtr="0" anchor="b"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14" name="Shape 14"/>
          <p:cNvSpPr txBox="1"/>
          <p:nvPr>
            <p:ph idx="1" type="subTitle"/>
          </p:nvPr>
        </p:nvSpPr>
        <p:spPr>
          <a:xfrm>
            <a:off x="685800" y="4124476"/>
            <a:ext cx="7772400" cy="888899"/>
          </a:xfrm>
          <a:prstGeom prst="rect">
            <a:avLst/>
          </a:prstGeom>
        </p:spPr>
        <p:txBody>
          <a:bodyPr anchorCtr="0" anchor="t" bIns="91425" lIns="91425" rIns="91425" tIns="91425"/>
          <a:lstStyle>
            <a:lvl1pPr lvl="0" algn="ctr">
              <a:spcBef>
                <a:spcPts val="0"/>
              </a:spcBef>
              <a:buClr>
                <a:schemeClr val="dk2"/>
              </a:buClr>
              <a:buSzPct val="100000"/>
              <a:buNone/>
              <a:defRPr i="1" sz="2400">
                <a:solidFill>
                  <a:schemeClr val="dk2"/>
                </a:solidFill>
              </a:defRPr>
            </a:lvl1pPr>
            <a:lvl2pPr lvl="1" algn="ctr">
              <a:spcBef>
                <a:spcPts val="0"/>
              </a:spcBef>
              <a:buClr>
                <a:schemeClr val="dk2"/>
              </a:buClr>
              <a:buNone/>
              <a:defRPr i="1">
                <a:solidFill>
                  <a:schemeClr val="dk2"/>
                </a:solidFill>
              </a:defRPr>
            </a:lvl2pPr>
            <a:lvl3pPr lvl="2" algn="ctr">
              <a:spcBef>
                <a:spcPts val="0"/>
              </a:spcBef>
              <a:buClr>
                <a:schemeClr val="dk2"/>
              </a:buClr>
              <a:buNone/>
              <a:defRPr i="1">
                <a:solidFill>
                  <a:schemeClr val="dk2"/>
                </a:solidFill>
              </a:defRPr>
            </a:lvl3pPr>
            <a:lvl4pPr lvl="3" algn="ctr">
              <a:spcBef>
                <a:spcPts val="0"/>
              </a:spcBef>
              <a:buClr>
                <a:schemeClr val="dk2"/>
              </a:buClr>
              <a:buSzPct val="100000"/>
              <a:buNone/>
              <a:defRPr i="1" sz="2400">
                <a:solidFill>
                  <a:schemeClr val="dk2"/>
                </a:solidFill>
              </a:defRPr>
            </a:lvl4pPr>
            <a:lvl5pPr lvl="4" algn="ctr">
              <a:spcBef>
                <a:spcPts val="0"/>
              </a:spcBef>
              <a:buClr>
                <a:schemeClr val="dk2"/>
              </a:buClr>
              <a:buSzPct val="100000"/>
              <a:buNone/>
              <a:defRPr i="1" sz="2400">
                <a:solidFill>
                  <a:schemeClr val="dk2"/>
                </a:solidFill>
              </a:defRPr>
            </a:lvl5pPr>
            <a:lvl6pPr lvl="5" algn="ctr">
              <a:spcBef>
                <a:spcPts val="0"/>
              </a:spcBef>
              <a:buClr>
                <a:schemeClr val="dk2"/>
              </a:buClr>
              <a:buSzPct val="100000"/>
              <a:buNone/>
              <a:defRPr i="1" sz="2400">
                <a:solidFill>
                  <a:schemeClr val="dk2"/>
                </a:solidFill>
              </a:defRPr>
            </a:lvl6pPr>
            <a:lvl7pPr lvl="6" algn="ctr">
              <a:spcBef>
                <a:spcPts val="0"/>
              </a:spcBef>
              <a:buClr>
                <a:schemeClr val="dk2"/>
              </a:buClr>
              <a:buSzPct val="100000"/>
              <a:buNone/>
              <a:defRPr i="1" sz="2400">
                <a:solidFill>
                  <a:schemeClr val="dk2"/>
                </a:solidFill>
              </a:defRPr>
            </a:lvl7pPr>
            <a:lvl8pPr lvl="7" algn="ctr">
              <a:spcBef>
                <a:spcPts val="0"/>
              </a:spcBef>
              <a:buClr>
                <a:schemeClr val="dk2"/>
              </a:buClr>
              <a:buSzPct val="100000"/>
              <a:buNone/>
              <a:defRPr i="1" sz="2400">
                <a:solidFill>
                  <a:schemeClr val="dk2"/>
                </a:solidFill>
              </a:defRPr>
            </a:lvl8pPr>
            <a:lvl9pPr lvl="8" algn="ctr">
              <a:spcBef>
                <a:spcPts val="0"/>
              </a:spcBef>
              <a:buClr>
                <a:schemeClr val="dk2"/>
              </a:buClr>
              <a:buSzPct val="100000"/>
              <a:buNone/>
              <a:defRPr i="1" sz="2400">
                <a:solidFill>
                  <a:schemeClr val="dk2"/>
                </a:solidFill>
              </a:defRPr>
            </a:lvl9pPr>
          </a:lstStyle>
          <a:p/>
        </p:txBody>
      </p:sp>
      <p:sp>
        <p:nvSpPr>
          <p:cNvPr id="15" name="Shape 15"/>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dk1"/>
                </a:solidFil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6" name="Shape 16"/>
        <p:cNvGrpSpPr/>
        <p:nvPr/>
      </p:nvGrpSpPr>
      <p:grpSpPr>
        <a:xfrm>
          <a:off x="0" y="0"/>
          <a:ext cx="0" cy="0"/>
          <a:chOff x="0" y="0"/>
          <a:chExt cx="0" cy="0"/>
        </a:xfrm>
      </p:grpSpPr>
      <p:sp>
        <p:nvSpPr>
          <p:cNvPr id="17" name="Shape 17"/>
          <p:cNvSpPr/>
          <p:nvPr/>
        </p:nvSpPr>
        <p:spPr>
          <a:xfrm flipH="1" rot="10800000">
            <a:off x="0" y="1550999"/>
            <a:ext cx="9144000" cy="5307000"/>
          </a:xfrm>
          <a:prstGeom prst="rect">
            <a:avLst/>
          </a:prstGeom>
          <a:solidFill>
            <a:schemeClr val="lt1"/>
          </a:solidFill>
          <a:ln>
            <a:noFill/>
          </a:ln>
        </p:spPr>
        <p:txBody>
          <a:bodyPr anchorCtr="0" anchor="ctr" bIns="45700" lIns="91425" rIns="91425" tIns="45700">
            <a:noAutofit/>
          </a:bodyPr>
          <a:lstStyle/>
          <a:p>
            <a:pPr lvl="0">
              <a:spcBef>
                <a:spcPts val="0"/>
              </a:spcBef>
              <a:buNone/>
            </a:pPr>
            <a:r>
              <a:t/>
            </a:r>
            <a:endParaRPr/>
          </a:p>
        </p:txBody>
      </p:sp>
      <p:sp>
        <p:nvSpPr>
          <p:cNvPr id="18" name="Shape 18"/>
          <p:cNvSpPr/>
          <p:nvPr/>
        </p:nvSpPr>
        <p:spPr>
          <a:xfrm flipH="1">
            <a:off x="4526627" y="761799"/>
            <a:ext cx="4617372" cy="790108"/>
          </a:xfrm>
          <a:custGeom>
            <a:pathLst>
              <a:path extrusionOk="0" h="1108924" w="4617373">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19" name="Shape 19"/>
          <p:cNvSpPr/>
          <p:nvPr/>
        </p:nvSpPr>
        <p:spPr>
          <a:xfrm rot="10800000">
            <a:off x="4526627" y="1551358"/>
            <a:ext cx="4617372" cy="759612"/>
          </a:xfrm>
          <a:custGeom>
            <a:pathLst>
              <a:path extrusionOk="0" h="1108924" w="4617373">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anchorCtr="0" anchor="ctr" bIns="45700" lIns="91425" rIns="91425" tIns="45700">
            <a:noAutofit/>
          </a:bodyPr>
          <a:lstStyle/>
          <a:p>
            <a:pPr lvl="0">
              <a:spcBef>
                <a:spcPts val="0"/>
              </a:spcBef>
              <a:buNone/>
            </a:pPr>
            <a:r>
              <a:t/>
            </a:r>
            <a:endParaRPr/>
          </a:p>
        </p:txBody>
      </p:sp>
      <p:sp>
        <p:nvSpPr>
          <p:cNvPr id="20" name="Shape 20"/>
          <p:cNvSpPr txBox="1"/>
          <p:nvPr>
            <p:ph type="title"/>
          </p:nvPr>
        </p:nvSpPr>
        <p:spPr>
          <a:xfrm>
            <a:off x="457200" y="274637"/>
            <a:ext cx="8229600" cy="1143000"/>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1" name="Shape 21"/>
          <p:cNvSpPr txBox="1"/>
          <p:nvPr>
            <p:ph idx="1" type="body"/>
          </p:nvPr>
        </p:nvSpPr>
        <p:spPr>
          <a:xfrm>
            <a:off x="457200" y="1600200"/>
            <a:ext cx="8229600" cy="4967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dk2"/>
                </a:solidFil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3" name="Shape 23"/>
        <p:cNvGrpSpPr/>
        <p:nvPr/>
      </p:nvGrpSpPr>
      <p:grpSpPr>
        <a:xfrm>
          <a:off x="0" y="0"/>
          <a:ext cx="0" cy="0"/>
          <a:chOff x="0" y="0"/>
          <a:chExt cx="0" cy="0"/>
        </a:xfrm>
      </p:grpSpPr>
      <p:sp>
        <p:nvSpPr>
          <p:cNvPr id="24" name="Shape 24"/>
          <p:cNvSpPr/>
          <p:nvPr/>
        </p:nvSpPr>
        <p:spPr>
          <a:xfrm flipH="1" rot="10800000">
            <a:off x="0" y="1550999"/>
            <a:ext cx="9144000" cy="5307000"/>
          </a:xfrm>
          <a:prstGeom prst="rect">
            <a:avLst/>
          </a:prstGeom>
          <a:solidFill>
            <a:schemeClr val="lt1"/>
          </a:solidFill>
          <a:ln>
            <a:noFill/>
          </a:ln>
        </p:spPr>
        <p:txBody>
          <a:bodyPr anchorCtr="0" anchor="ctr" bIns="45700" lIns="91425" rIns="91425" tIns="45700">
            <a:noAutofit/>
          </a:bodyPr>
          <a:lstStyle/>
          <a:p>
            <a:pPr lvl="0">
              <a:spcBef>
                <a:spcPts val="0"/>
              </a:spcBef>
              <a:buNone/>
            </a:pPr>
            <a:r>
              <a:t/>
            </a:r>
            <a:endParaRPr/>
          </a:p>
        </p:txBody>
      </p:sp>
      <p:sp>
        <p:nvSpPr>
          <p:cNvPr id="25" name="Shape 25"/>
          <p:cNvSpPr/>
          <p:nvPr/>
        </p:nvSpPr>
        <p:spPr>
          <a:xfrm rot="10800000">
            <a:off x="4526627" y="1551358"/>
            <a:ext cx="4617372" cy="759612"/>
          </a:xfrm>
          <a:custGeom>
            <a:pathLst>
              <a:path extrusionOk="0" h="1108924" w="4617373">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anchorCtr="0" anchor="ctr" bIns="45700" lIns="91425" rIns="91425" tIns="45700">
            <a:noAutofit/>
          </a:bodyPr>
          <a:lstStyle/>
          <a:p>
            <a:pPr lvl="0">
              <a:spcBef>
                <a:spcPts val="0"/>
              </a:spcBef>
              <a:buNone/>
            </a:pPr>
            <a:r>
              <a:t/>
            </a:r>
            <a:endParaRPr/>
          </a:p>
        </p:txBody>
      </p:sp>
      <p:sp>
        <p:nvSpPr>
          <p:cNvPr id="26" name="Shape 26"/>
          <p:cNvSpPr txBox="1"/>
          <p:nvPr>
            <p:ph type="title"/>
          </p:nvPr>
        </p:nvSpPr>
        <p:spPr>
          <a:xfrm>
            <a:off x="457200" y="274637"/>
            <a:ext cx="8229600" cy="1143000"/>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 type="body"/>
          </p:nvPr>
        </p:nvSpPr>
        <p:spPr>
          <a:xfrm>
            <a:off x="457200" y="1600200"/>
            <a:ext cx="3994500" cy="4967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8" name="Shape 28"/>
          <p:cNvSpPr/>
          <p:nvPr/>
        </p:nvSpPr>
        <p:spPr>
          <a:xfrm flipH="1">
            <a:off x="4526627" y="761799"/>
            <a:ext cx="4617372" cy="790108"/>
          </a:xfrm>
          <a:custGeom>
            <a:pathLst>
              <a:path extrusionOk="0" h="1108924" w="4617373">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29" name="Shape 29"/>
          <p:cNvSpPr txBox="1"/>
          <p:nvPr>
            <p:ph idx="2" type="body"/>
          </p:nvPr>
        </p:nvSpPr>
        <p:spPr>
          <a:xfrm>
            <a:off x="4692273" y="1600200"/>
            <a:ext cx="3994500" cy="4967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0" name="Shape 30"/>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dk2"/>
                </a:solidFil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31" name="Shape 31"/>
        <p:cNvGrpSpPr/>
        <p:nvPr/>
      </p:nvGrpSpPr>
      <p:grpSpPr>
        <a:xfrm>
          <a:off x="0" y="0"/>
          <a:ext cx="0" cy="0"/>
          <a:chOff x="0" y="0"/>
          <a:chExt cx="0" cy="0"/>
        </a:xfrm>
      </p:grpSpPr>
      <p:sp>
        <p:nvSpPr>
          <p:cNvPr id="32" name="Shape 32"/>
          <p:cNvSpPr/>
          <p:nvPr/>
        </p:nvSpPr>
        <p:spPr>
          <a:xfrm flipH="1" rot="10800000">
            <a:off x="0" y="1550999"/>
            <a:ext cx="9144000" cy="5307000"/>
          </a:xfrm>
          <a:prstGeom prst="rect">
            <a:avLst/>
          </a:prstGeom>
          <a:solidFill>
            <a:schemeClr val="lt1"/>
          </a:solidFill>
          <a:ln>
            <a:noFill/>
          </a:ln>
        </p:spPr>
        <p:txBody>
          <a:bodyPr anchorCtr="0" anchor="ctr" bIns="45700" lIns="91425" rIns="91425" tIns="45700">
            <a:noAutofit/>
          </a:bodyPr>
          <a:lstStyle/>
          <a:p>
            <a:pPr lvl="0">
              <a:spcBef>
                <a:spcPts val="0"/>
              </a:spcBef>
              <a:buNone/>
            </a:pPr>
            <a:r>
              <a:t/>
            </a:r>
            <a:endParaRPr/>
          </a:p>
        </p:txBody>
      </p:sp>
      <p:sp>
        <p:nvSpPr>
          <p:cNvPr id="33" name="Shape 33"/>
          <p:cNvSpPr/>
          <p:nvPr/>
        </p:nvSpPr>
        <p:spPr>
          <a:xfrm flipH="1">
            <a:off x="4526627" y="761799"/>
            <a:ext cx="4617372" cy="790108"/>
          </a:xfrm>
          <a:custGeom>
            <a:pathLst>
              <a:path extrusionOk="0" h="1108924" w="4617373">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34" name="Shape 34"/>
          <p:cNvSpPr txBox="1"/>
          <p:nvPr>
            <p:ph type="title"/>
          </p:nvPr>
        </p:nvSpPr>
        <p:spPr>
          <a:xfrm>
            <a:off x="457200" y="274637"/>
            <a:ext cx="8229600" cy="1143000"/>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5" name="Shape 35"/>
          <p:cNvSpPr/>
          <p:nvPr/>
        </p:nvSpPr>
        <p:spPr>
          <a:xfrm rot="10800000">
            <a:off x="4526627" y="1551358"/>
            <a:ext cx="4617372" cy="759612"/>
          </a:xfrm>
          <a:custGeom>
            <a:pathLst>
              <a:path extrusionOk="0" h="1108924" w="4617373">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anchorCtr="0" anchor="ctr" bIns="45700" lIns="91425" rIns="91425" tIns="45700">
            <a:noAutofit/>
          </a:bodyPr>
          <a:lstStyle/>
          <a:p>
            <a:pPr lvl="0">
              <a:spcBef>
                <a:spcPts val="0"/>
              </a:spcBef>
              <a:buNone/>
            </a:pPr>
            <a:r>
              <a:t/>
            </a:r>
            <a:endParaRPr/>
          </a:p>
        </p:txBody>
      </p:sp>
      <p:sp>
        <p:nvSpPr>
          <p:cNvPr id="36" name="Shape 36"/>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dk1"/>
                </a:solidFil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37" name="Shape 37"/>
        <p:cNvGrpSpPr/>
        <p:nvPr/>
      </p:nvGrpSpPr>
      <p:grpSpPr>
        <a:xfrm>
          <a:off x="0" y="0"/>
          <a:ext cx="0" cy="0"/>
          <a:chOff x="0" y="0"/>
          <a:chExt cx="0" cy="0"/>
        </a:xfrm>
      </p:grpSpPr>
      <p:sp>
        <p:nvSpPr>
          <p:cNvPr id="38" name="Shape 38"/>
          <p:cNvSpPr/>
          <p:nvPr/>
        </p:nvSpPr>
        <p:spPr>
          <a:xfrm flipH="1" rot="10800000">
            <a:off x="0" y="5883599"/>
            <a:ext cx="9144000" cy="974400"/>
          </a:xfrm>
          <a:prstGeom prst="rect">
            <a:avLst/>
          </a:prstGeom>
          <a:solidFill>
            <a:schemeClr val="lt1"/>
          </a:solidFill>
          <a:ln>
            <a:noFill/>
          </a:ln>
        </p:spPr>
        <p:txBody>
          <a:bodyPr anchorCtr="0" anchor="ctr" bIns="45700" lIns="91425" rIns="91425" tIns="45700">
            <a:noAutofit/>
          </a:bodyPr>
          <a:lstStyle/>
          <a:p>
            <a:pPr lvl="0">
              <a:spcBef>
                <a:spcPts val="0"/>
              </a:spcBef>
              <a:buNone/>
            </a:pPr>
            <a:r>
              <a:t/>
            </a:r>
            <a:endParaRPr/>
          </a:p>
        </p:txBody>
      </p:sp>
      <p:sp>
        <p:nvSpPr>
          <p:cNvPr id="39" name="Shape 39"/>
          <p:cNvSpPr/>
          <p:nvPr/>
        </p:nvSpPr>
        <p:spPr>
          <a:xfrm flipH="1">
            <a:off x="4526627" y="5094446"/>
            <a:ext cx="4617372" cy="790108"/>
          </a:xfrm>
          <a:custGeom>
            <a:pathLst>
              <a:path extrusionOk="0" h="1108924" w="4617373">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40" name="Shape 40"/>
          <p:cNvSpPr/>
          <p:nvPr/>
        </p:nvSpPr>
        <p:spPr>
          <a:xfrm rot="10800000">
            <a:off x="4526627" y="5884005"/>
            <a:ext cx="4617372" cy="759612"/>
          </a:xfrm>
          <a:custGeom>
            <a:pathLst>
              <a:path extrusionOk="0" h="1108924" w="4617373">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anchorCtr="0" anchor="ctr" bIns="45700" lIns="91425" rIns="91425" tIns="45700">
            <a:noAutofit/>
          </a:bodyPr>
          <a:lstStyle/>
          <a:p>
            <a:pPr lvl="0">
              <a:spcBef>
                <a:spcPts val="0"/>
              </a:spcBef>
              <a:buNone/>
            </a:pPr>
            <a:r>
              <a:t/>
            </a:r>
            <a:endParaRPr/>
          </a:p>
        </p:txBody>
      </p:sp>
      <p:sp>
        <p:nvSpPr>
          <p:cNvPr id="41" name="Shape 41"/>
          <p:cNvSpPr txBox="1"/>
          <p:nvPr>
            <p:ph idx="1" type="body"/>
          </p:nvPr>
        </p:nvSpPr>
        <p:spPr>
          <a:xfrm>
            <a:off x="457200" y="5895635"/>
            <a:ext cx="8229600" cy="673800"/>
          </a:xfrm>
          <a:prstGeom prst="rect">
            <a:avLst/>
          </a:prstGeom>
        </p:spPr>
        <p:txBody>
          <a:bodyPr anchorCtr="0" anchor="ctr" bIns="91425" lIns="91425" rIns="91425" tIns="91425"/>
          <a:lstStyle>
            <a:lvl1pPr lvl="0">
              <a:spcBef>
                <a:spcPts val="0"/>
              </a:spcBef>
              <a:buClr>
                <a:schemeClr val="dk2"/>
              </a:buClr>
              <a:buSzPct val="100000"/>
              <a:buNone/>
              <a:defRPr i="1" sz="2400">
                <a:solidFill>
                  <a:schemeClr val="dk2"/>
                </a:solidFill>
              </a:defRPr>
            </a:lvl1pPr>
          </a:lstStyle>
          <a:p/>
        </p:txBody>
      </p:sp>
      <p:sp>
        <p:nvSpPr>
          <p:cNvPr id="42" name="Shape 42"/>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dk2"/>
                </a:solidFil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3" name="Shape 43"/>
        <p:cNvGrpSpPr/>
        <p:nvPr/>
      </p:nvGrpSpPr>
      <p:grpSpPr>
        <a:xfrm>
          <a:off x="0" y="0"/>
          <a:ext cx="0" cy="0"/>
          <a:chOff x="0" y="0"/>
          <a:chExt cx="0" cy="0"/>
        </a:xfrm>
      </p:grpSpPr>
      <p:sp>
        <p:nvSpPr>
          <p:cNvPr id="44" name="Shape 44"/>
          <p:cNvSpPr/>
          <p:nvPr/>
        </p:nvSpPr>
        <p:spPr>
          <a:xfrm>
            <a:off x="6676" y="101675"/>
            <a:ext cx="9134130" cy="6739722"/>
          </a:xfrm>
          <a:custGeom>
            <a:pathLst>
              <a:path extrusionOk="0" h="6739723" w="9157023">
                <a:moveTo>
                  <a:pt x="1629" y="0"/>
                </a:moveTo>
                <a:lnTo>
                  <a:pt x="9157023" y="4340980"/>
                </a:lnTo>
                <a:lnTo>
                  <a:pt x="1593" y="6739723"/>
                </a:lnTo>
                <a:cubicBezTo>
                  <a:pt x="-3941" y="5123960"/>
                  <a:pt x="7163" y="1615763"/>
                  <a:pt x="1629" y="0"/>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45" name="Shape 45"/>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38EBFF"/>
        </a:solidFill>
      </p:bgPr>
    </p:bg>
    <p:spTree>
      <p:nvGrpSpPr>
        <p:cNvPr id="5" name="Shape 5"/>
        <p:cNvGrpSpPr/>
        <p:nvPr/>
      </p:nvGrpSpPr>
      <p:grpSpPr>
        <a:xfrm>
          <a:off x="0" y="0"/>
          <a:ext cx="0" cy="0"/>
          <a:chOff x="0" y="0"/>
          <a:chExt cx="0" cy="0"/>
        </a:xfrm>
      </p:grpSpPr>
      <p:sp>
        <p:nvSpPr>
          <p:cNvPr id="6" name="Shape 6"/>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a:spcBef>
                <a:spcPts val="0"/>
              </a:spcBef>
              <a:buClr>
                <a:schemeClr val="lt1"/>
              </a:buClr>
              <a:buSzPct val="100000"/>
              <a:buFont typeface="Georgia"/>
              <a:buNone/>
              <a:defRPr sz="4800">
                <a:solidFill>
                  <a:schemeClr val="lt1"/>
                </a:solidFill>
                <a:latin typeface="Georgia"/>
                <a:ea typeface="Georgia"/>
                <a:cs typeface="Georgia"/>
                <a:sym typeface="Georgia"/>
              </a:defRPr>
            </a:lvl1pPr>
            <a:lvl2pPr lvl="1">
              <a:spcBef>
                <a:spcPts val="0"/>
              </a:spcBef>
              <a:buClr>
                <a:schemeClr val="lt1"/>
              </a:buClr>
              <a:buSzPct val="100000"/>
              <a:buFont typeface="Georgia"/>
              <a:buNone/>
              <a:defRPr sz="4800">
                <a:solidFill>
                  <a:schemeClr val="lt1"/>
                </a:solidFill>
                <a:latin typeface="Georgia"/>
                <a:ea typeface="Georgia"/>
                <a:cs typeface="Georgia"/>
                <a:sym typeface="Georgia"/>
              </a:defRPr>
            </a:lvl2pPr>
            <a:lvl3pPr lvl="2">
              <a:spcBef>
                <a:spcPts val="0"/>
              </a:spcBef>
              <a:buClr>
                <a:schemeClr val="lt1"/>
              </a:buClr>
              <a:buSzPct val="100000"/>
              <a:buFont typeface="Georgia"/>
              <a:buNone/>
              <a:defRPr sz="4800">
                <a:solidFill>
                  <a:schemeClr val="lt1"/>
                </a:solidFill>
                <a:latin typeface="Georgia"/>
                <a:ea typeface="Georgia"/>
                <a:cs typeface="Georgia"/>
                <a:sym typeface="Georgia"/>
              </a:defRPr>
            </a:lvl3pPr>
            <a:lvl4pPr lvl="3">
              <a:spcBef>
                <a:spcPts val="0"/>
              </a:spcBef>
              <a:buClr>
                <a:schemeClr val="lt1"/>
              </a:buClr>
              <a:buSzPct val="100000"/>
              <a:buFont typeface="Georgia"/>
              <a:buNone/>
              <a:defRPr sz="4800">
                <a:solidFill>
                  <a:schemeClr val="lt1"/>
                </a:solidFill>
                <a:latin typeface="Georgia"/>
                <a:ea typeface="Georgia"/>
                <a:cs typeface="Georgia"/>
                <a:sym typeface="Georgia"/>
              </a:defRPr>
            </a:lvl4pPr>
            <a:lvl5pPr lvl="4">
              <a:spcBef>
                <a:spcPts val="0"/>
              </a:spcBef>
              <a:buClr>
                <a:schemeClr val="lt1"/>
              </a:buClr>
              <a:buSzPct val="100000"/>
              <a:buFont typeface="Georgia"/>
              <a:buNone/>
              <a:defRPr sz="4800">
                <a:solidFill>
                  <a:schemeClr val="lt1"/>
                </a:solidFill>
                <a:latin typeface="Georgia"/>
                <a:ea typeface="Georgia"/>
                <a:cs typeface="Georgia"/>
                <a:sym typeface="Georgia"/>
              </a:defRPr>
            </a:lvl5pPr>
            <a:lvl6pPr lvl="5">
              <a:spcBef>
                <a:spcPts val="0"/>
              </a:spcBef>
              <a:buClr>
                <a:schemeClr val="lt1"/>
              </a:buClr>
              <a:buSzPct val="100000"/>
              <a:buFont typeface="Georgia"/>
              <a:buNone/>
              <a:defRPr sz="4800">
                <a:solidFill>
                  <a:schemeClr val="lt1"/>
                </a:solidFill>
                <a:latin typeface="Georgia"/>
                <a:ea typeface="Georgia"/>
                <a:cs typeface="Georgia"/>
                <a:sym typeface="Georgia"/>
              </a:defRPr>
            </a:lvl6pPr>
            <a:lvl7pPr lvl="6">
              <a:spcBef>
                <a:spcPts val="0"/>
              </a:spcBef>
              <a:buClr>
                <a:schemeClr val="lt1"/>
              </a:buClr>
              <a:buSzPct val="100000"/>
              <a:buFont typeface="Georgia"/>
              <a:buNone/>
              <a:defRPr sz="4800">
                <a:solidFill>
                  <a:schemeClr val="lt1"/>
                </a:solidFill>
                <a:latin typeface="Georgia"/>
                <a:ea typeface="Georgia"/>
                <a:cs typeface="Georgia"/>
                <a:sym typeface="Georgia"/>
              </a:defRPr>
            </a:lvl7pPr>
            <a:lvl8pPr lvl="7">
              <a:spcBef>
                <a:spcPts val="0"/>
              </a:spcBef>
              <a:buClr>
                <a:schemeClr val="lt1"/>
              </a:buClr>
              <a:buSzPct val="100000"/>
              <a:buFont typeface="Georgia"/>
              <a:buNone/>
              <a:defRPr sz="4800">
                <a:solidFill>
                  <a:schemeClr val="lt1"/>
                </a:solidFill>
                <a:latin typeface="Georgia"/>
                <a:ea typeface="Georgia"/>
                <a:cs typeface="Georgia"/>
                <a:sym typeface="Georgia"/>
              </a:defRPr>
            </a:lvl8pPr>
            <a:lvl9pPr lvl="8">
              <a:spcBef>
                <a:spcPts val="0"/>
              </a:spcBef>
              <a:buClr>
                <a:schemeClr val="lt1"/>
              </a:buClr>
              <a:buSzPct val="100000"/>
              <a:buFont typeface="Georgia"/>
              <a:buNone/>
              <a:defRPr sz="4800">
                <a:solidFill>
                  <a:schemeClr val="lt1"/>
                </a:solidFill>
                <a:latin typeface="Georgia"/>
                <a:ea typeface="Georgia"/>
                <a:cs typeface="Georgia"/>
                <a:sym typeface="Georgia"/>
              </a:defRPr>
            </a:lvl9pPr>
          </a:lstStyle>
          <a:p/>
        </p:txBody>
      </p:sp>
      <p:sp>
        <p:nvSpPr>
          <p:cNvPr id="7" name="Shape 7"/>
          <p:cNvSpPr txBox="1"/>
          <p:nvPr>
            <p:ph idx="1" type="body"/>
          </p:nvPr>
        </p:nvSpPr>
        <p:spPr>
          <a:xfrm>
            <a:off x="457200" y="1600200"/>
            <a:ext cx="8229600" cy="4967700"/>
          </a:xfrm>
          <a:prstGeom prst="rect">
            <a:avLst/>
          </a:prstGeom>
          <a:noFill/>
          <a:ln>
            <a:noFill/>
          </a:ln>
        </p:spPr>
        <p:txBody>
          <a:bodyPr anchorCtr="0" anchor="t" bIns="91425" lIns="91425" rIns="91425" tIns="91425"/>
          <a:lstStyle>
            <a:lvl1pPr lvl="0">
              <a:spcBef>
                <a:spcPts val="600"/>
              </a:spcBef>
              <a:buClr>
                <a:schemeClr val="dk1"/>
              </a:buClr>
              <a:buSzPct val="100000"/>
              <a:buFont typeface="Georgia"/>
              <a:defRPr sz="3000">
                <a:solidFill>
                  <a:schemeClr val="dk1"/>
                </a:solidFill>
                <a:latin typeface="Georgia"/>
                <a:ea typeface="Georgia"/>
                <a:cs typeface="Georgia"/>
                <a:sym typeface="Georgia"/>
              </a:defRPr>
            </a:lvl1pPr>
            <a:lvl2pPr lvl="1">
              <a:spcBef>
                <a:spcPts val="480"/>
              </a:spcBef>
              <a:buClr>
                <a:schemeClr val="dk1"/>
              </a:buClr>
              <a:buSzPct val="100000"/>
              <a:buFont typeface="Georgia"/>
              <a:defRPr sz="2400">
                <a:solidFill>
                  <a:schemeClr val="dk1"/>
                </a:solidFill>
                <a:latin typeface="Georgia"/>
                <a:ea typeface="Georgia"/>
                <a:cs typeface="Georgia"/>
                <a:sym typeface="Georgia"/>
              </a:defRPr>
            </a:lvl2pPr>
            <a:lvl3pPr lvl="2">
              <a:spcBef>
                <a:spcPts val="480"/>
              </a:spcBef>
              <a:buClr>
                <a:schemeClr val="dk1"/>
              </a:buClr>
              <a:buSzPct val="100000"/>
              <a:buFont typeface="Georgia"/>
              <a:defRPr sz="2400">
                <a:solidFill>
                  <a:schemeClr val="dk1"/>
                </a:solidFill>
                <a:latin typeface="Georgia"/>
                <a:ea typeface="Georgia"/>
                <a:cs typeface="Georgia"/>
                <a:sym typeface="Georgia"/>
              </a:defRPr>
            </a:lvl3pPr>
            <a:lvl4pPr lvl="3">
              <a:spcBef>
                <a:spcPts val="360"/>
              </a:spcBef>
              <a:buClr>
                <a:schemeClr val="dk1"/>
              </a:buClr>
              <a:buSzPct val="100000"/>
              <a:buFont typeface="Georgia"/>
              <a:defRPr sz="1800">
                <a:solidFill>
                  <a:schemeClr val="dk1"/>
                </a:solidFill>
                <a:latin typeface="Georgia"/>
                <a:ea typeface="Georgia"/>
                <a:cs typeface="Georgia"/>
                <a:sym typeface="Georgia"/>
              </a:defRPr>
            </a:lvl4pPr>
            <a:lvl5pPr lvl="4">
              <a:spcBef>
                <a:spcPts val="360"/>
              </a:spcBef>
              <a:buClr>
                <a:schemeClr val="dk1"/>
              </a:buClr>
              <a:buSzPct val="100000"/>
              <a:buFont typeface="Georgia"/>
              <a:defRPr sz="1800">
                <a:solidFill>
                  <a:schemeClr val="dk1"/>
                </a:solidFill>
                <a:latin typeface="Georgia"/>
                <a:ea typeface="Georgia"/>
                <a:cs typeface="Georgia"/>
                <a:sym typeface="Georgia"/>
              </a:defRPr>
            </a:lvl5pPr>
            <a:lvl6pPr lvl="5">
              <a:spcBef>
                <a:spcPts val="360"/>
              </a:spcBef>
              <a:buClr>
                <a:schemeClr val="dk1"/>
              </a:buClr>
              <a:buSzPct val="100000"/>
              <a:buFont typeface="Georgia"/>
              <a:defRPr sz="1800">
                <a:solidFill>
                  <a:schemeClr val="dk1"/>
                </a:solidFill>
                <a:latin typeface="Georgia"/>
                <a:ea typeface="Georgia"/>
                <a:cs typeface="Georgia"/>
                <a:sym typeface="Georgia"/>
              </a:defRPr>
            </a:lvl6pPr>
            <a:lvl7pPr lvl="6">
              <a:spcBef>
                <a:spcPts val="360"/>
              </a:spcBef>
              <a:buClr>
                <a:schemeClr val="dk1"/>
              </a:buClr>
              <a:buSzPct val="100000"/>
              <a:buFont typeface="Georgia"/>
              <a:defRPr sz="1800">
                <a:solidFill>
                  <a:schemeClr val="dk1"/>
                </a:solidFill>
                <a:latin typeface="Georgia"/>
                <a:ea typeface="Georgia"/>
                <a:cs typeface="Georgia"/>
                <a:sym typeface="Georgia"/>
              </a:defRPr>
            </a:lvl7pPr>
            <a:lvl8pPr lvl="7">
              <a:spcBef>
                <a:spcPts val="360"/>
              </a:spcBef>
              <a:buClr>
                <a:schemeClr val="dk1"/>
              </a:buClr>
              <a:buSzPct val="100000"/>
              <a:buFont typeface="Georgia"/>
              <a:defRPr sz="1800">
                <a:solidFill>
                  <a:schemeClr val="dk1"/>
                </a:solidFill>
                <a:latin typeface="Georgia"/>
                <a:ea typeface="Georgia"/>
                <a:cs typeface="Georgia"/>
                <a:sym typeface="Georgia"/>
              </a:defRPr>
            </a:lvl8pPr>
            <a:lvl9pPr lvl="8">
              <a:spcBef>
                <a:spcPts val="360"/>
              </a:spcBef>
              <a:buClr>
                <a:schemeClr val="dk1"/>
              </a:buClr>
              <a:buSzPct val="100000"/>
              <a:buFont typeface="Georgia"/>
              <a:defRPr sz="1800">
                <a:solidFill>
                  <a:schemeClr val="dk1"/>
                </a:solidFill>
                <a:latin typeface="Georgia"/>
                <a:ea typeface="Georgia"/>
                <a:cs typeface="Georgia"/>
                <a:sym typeface="Georgia"/>
              </a:defRPr>
            </a:lvl9pPr>
          </a:lstStyle>
          <a:p/>
        </p:txBody>
      </p:sp>
      <p:sp>
        <p:nvSpPr>
          <p:cNvPr id="8" name="Shape 8"/>
          <p:cNvSpPr txBox="1"/>
          <p:nvPr>
            <p:ph idx="12" type="sldNum"/>
          </p:nvPr>
        </p:nvSpPr>
        <p:spPr>
          <a:xfrm>
            <a:off x="8556791" y="6333134"/>
            <a:ext cx="548699" cy="524699"/>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300">
                <a:solidFill>
                  <a:schemeClr val="lt2"/>
                </a:solidFill>
                <a:latin typeface="Georgia"/>
                <a:ea typeface="Georgia"/>
                <a:cs typeface="Georgia"/>
                <a:sym typeface="Georgia"/>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youtube.com/v/4tY3d6gXwdE" TargetMode="External"/><Relationship Id="rId4" Type="http://schemas.openxmlformats.org/officeDocument/2006/relationships/image" Target="../media/image1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02.png"/><Relationship Id="rId4" Type="http://schemas.openxmlformats.org/officeDocument/2006/relationships/image" Target="../media/image10.png"/><Relationship Id="rId5" Type="http://schemas.openxmlformats.org/officeDocument/2006/relationships/image" Target="../media/image07.png"/><Relationship Id="rId6" Type="http://schemas.openxmlformats.org/officeDocument/2006/relationships/image" Target="../media/image0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0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0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0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01.png"/><Relationship Id="rId4" Type="http://schemas.openxmlformats.org/officeDocument/2006/relationships/image" Target="../media/image0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youtube.com/v/ZjfDYtGd88c" TargetMode="External"/><Relationship Id="rId4" Type="http://schemas.openxmlformats.org/officeDocument/2006/relationships/image" Target="../media/image0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0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 name="Shape 49"/>
        <p:cNvGrpSpPr/>
        <p:nvPr/>
      </p:nvGrpSpPr>
      <p:grpSpPr>
        <a:xfrm>
          <a:off x="0" y="0"/>
          <a:ext cx="0" cy="0"/>
          <a:chOff x="0" y="0"/>
          <a:chExt cx="0" cy="0"/>
        </a:xfrm>
      </p:grpSpPr>
      <p:sp>
        <p:nvSpPr>
          <p:cNvPr id="50" name="Shape 50"/>
          <p:cNvSpPr txBox="1"/>
          <p:nvPr>
            <p:ph type="ctrTitle"/>
          </p:nvPr>
        </p:nvSpPr>
        <p:spPr>
          <a:xfrm>
            <a:off x="685800" y="2796220"/>
            <a:ext cx="7772400" cy="954900"/>
          </a:xfrm>
          <a:prstGeom prst="rect">
            <a:avLst/>
          </a:prstGeom>
        </p:spPr>
        <p:txBody>
          <a:bodyPr anchorCtr="0" anchor="b" bIns="91425" lIns="91425" rIns="91425" tIns="91425">
            <a:noAutofit/>
          </a:bodyPr>
          <a:lstStyle/>
          <a:p>
            <a:pPr lvl="0">
              <a:spcBef>
                <a:spcPts val="0"/>
              </a:spcBef>
              <a:buNone/>
            </a:pPr>
            <a:r>
              <a:rPr b="1" lang="en" sz="5500">
                <a:solidFill>
                  <a:srgbClr val="434343"/>
                </a:solidFill>
              </a:rPr>
              <a:t>Solutions</a:t>
            </a:r>
          </a:p>
        </p:txBody>
      </p:sp>
      <p:sp>
        <p:nvSpPr>
          <p:cNvPr id="51" name="Shape 51"/>
          <p:cNvSpPr txBox="1"/>
          <p:nvPr>
            <p:ph idx="1" type="subTitle"/>
          </p:nvPr>
        </p:nvSpPr>
        <p:spPr>
          <a:xfrm>
            <a:off x="685800" y="4124476"/>
            <a:ext cx="7772400" cy="888899"/>
          </a:xfrm>
          <a:prstGeom prst="rect">
            <a:avLst/>
          </a:prstGeom>
        </p:spPr>
        <p:txBody>
          <a:bodyPr anchorCtr="0" anchor="t" bIns="91425" lIns="91425" rIns="91425" tIns="91425">
            <a:noAutofit/>
          </a:bodyPr>
          <a:lstStyle/>
          <a:p>
            <a:pPr lvl="0">
              <a:spcBef>
                <a:spcPts val="0"/>
              </a:spcBef>
              <a:buNone/>
            </a:pPr>
            <a:r>
              <a:rPr b="1" i="0" lang="en">
                <a:latin typeface="Walter Turncoat"/>
                <a:ea typeface="Walter Turncoat"/>
                <a:cs typeface="Walter Turncoat"/>
                <a:sym typeface="Walter Turncoat"/>
              </a:rPr>
              <a:t>~  SCIENCE 14 ~</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3" name="Shape 123"/>
        <p:cNvGrpSpPr/>
        <p:nvPr/>
      </p:nvGrpSpPr>
      <p:grpSpPr>
        <a:xfrm>
          <a:off x="0" y="0"/>
          <a:ext cx="0" cy="0"/>
          <a:chOff x="0" y="0"/>
          <a:chExt cx="0" cy="0"/>
        </a:xfrm>
      </p:grpSpPr>
      <p:sp>
        <p:nvSpPr>
          <p:cNvPr id="124" name="Shape 124"/>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Separating Mixtures</a:t>
            </a:r>
          </a:p>
        </p:txBody>
      </p:sp>
      <p:sp>
        <p:nvSpPr>
          <p:cNvPr id="125" name="Shape 125"/>
          <p:cNvSpPr txBox="1"/>
          <p:nvPr>
            <p:ph idx="1" type="body"/>
          </p:nvPr>
        </p:nvSpPr>
        <p:spPr>
          <a:xfrm>
            <a:off x="381000" y="1524000"/>
            <a:ext cx="8454900" cy="1667400"/>
          </a:xfrm>
          <a:prstGeom prst="rect">
            <a:avLst/>
          </a:prstGeom>
        </p:spPr>
        <p:txBody>
          <a:bodyPr anchorCtr="0" anchor="t" bIns="91425" lIns="91425" rIns="91425" tIns="91425">
            <a:noAutofit/>
          </a:bodyPr>
          <a:lstStyle/>
          <a:p>
            <a:pPr lvl="0" algn="ctr">
              <a:spcBef>
                <a:spcPts val="0"/>
              </a:spcBef>
              <a:buNone/>
            </a:pPr>
            <a:r>
              <a:rPr lang="en" sz="2200">
                <a:solidFill>
                  <a:srgbClr val="434343"/>
                </a:solidFill>
              </a:rPr>
              <a:t>Although solutions may look like pure substances, we know they are composed of more than one type of particle. We should therefore be able to separate any mixture into its individual components. This is especially useful for the purification of water:</a:t>
            </a:r>
          </a:p>
        </p:txBody>
      </p:sp>
      <p:pic>
        <p:nvPicPr>
          <p:cNvPr id="126" name="Shape 126"/>
          <p:cNvPicPr preferRelativeResize="0"/>
          <p:nvPr/>
        </p:nvPicPr>
        <p:blipFill>
          <a:blip r:embed="rId3">
            <a:alphaModFix/>
          </a:blip>
          <a:stretch>
            <a:fillRect/>
          </a:stretch>
        </p:blipFill>
        <p:spPr>
          <a:xfrm>
            <a:off x="1112700" y="3336925"/>
            <a:ext cx="6991499" cy="3401074"/>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0" name="Shape 130"/>
        <p:cNvGrpSpPr/>
        <p:nvPr/>
      </p:nvGrpSpPr>
      <p:grpSpPr>
        <a:xfrm>
          <a:off x="0" y="0"/>
          <a:ext cx="0" cy="0"/>
          <a:chOff x="0" y="0"/>
          <a:chExt cx="0" cy="0"/>
        </a:xfrm>
      </p:grpSpPr>
      <p:sp>
        <p:nvSpPr>
          <p:cNvPr id="131" name="Shape 131"/>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Separating Mixtures</a:t>
            </a:r>
          </a:p>
        </p:txBody>
      </p:sp>
      <p:sp>
        <p:nvSpPr>
          <p:cNvPr id="132" name="Shape 132"/>
          <p:cNvSpPr txBox="1"/>
          <p:nvPr>
            <p:ph idx="1" type="body"/>
          </p:nvPr>
        </p:nvSpPr>
        <p:spPr>
          <a:xfrm>
            <a:off x="457200" y="1600200"/>
            <a:ext cx="8229600" cy="4967700"/>
          </a:xfrm>
          <a:prstGeom prst="rect">
            <a:avLst/>
          </a:prstGeom>
        </p:spPr>
        <p:txBody>
          <a:bodyPr anchorCtr="0" anchor="t" bIns="91425" lIns="91425" rIns="91425" tIns="91425">
            <a:noAutofit/>
          </a:bodyPr>
          <a:lstStyle/>
          <a:p>
            <a:pPr lvl="0" rtl="0" algn="ctr">
              <a:spcBef>
                <a:spcPts val="0"/>
              </a:spcBef>
              <a:buNone/>
            </a:pPr>
            <a:r>
              <a:rPr lang="en" sz="2200">
                <a:solidFill>
                  <a:srgbClr val="434343"/>
                </a:solidFill>
              </a:rPr>
              <a:t>Water can also be purified through a process known as </a:t>
            </a:r>
            <a:r>
              <a:rPr i="1" lang="en" sz="2200">
                <a:solidFill>
                  <a:srgbClr val="434343"/>
                </a:solidFill>
              </a:rPr>
              <a:t>distillation</a:t>
            </a:r>
            <a:r>
              <a:rPr lang="en" sz="2200">
                <a:solidFill>
                  <a:srgbClr val="434343"/>
                </a:solidFill>
              </a:rPr>
              <a:t>. During this process, water is boiled and the steam is collected. As the steam cools, it condenses to form pure water. Anything that was dissolved in the water, such as salts, minerals, and harmful bacteria, is left behind.</a:t>
            </a:r>
          </a:p>
          <a:p>
            <a:pPr lvl="0" rtl="0" algn="ctr">
              <a:spcBef>
                <a:spcPts val="0"/>
              </a:spcBef>
              <a:buNone/>
            </a:pPr>
            <a:r>
              <a:t/>
            </a:r>
            <a:endParaRPr sz="2400">
              <a:solidFill>
                <a:srgbClr val="434343"/>
              </a:solidFill>
            </a:endParaRPr>
          </a:p>
          <a:p>
            <a:pPr lvl="0" algn="ctr">
              <a:spcBef>
                <a:spcPts val="0"/>
              </a:spcBef>
              <a:buNone/>
            </a:pPr>
            <a:r>
              <a:t/>
            </a:r>
            <a:endParaRPr sz="2400">
              <a:solidFill>
                <a:srgbClr val="434343"/>
              </a:solidFill>
            </a:endParaRPr>
          </a:p>
        </p:txBody>
      </p:sp>
      <p:sp>
        <p:nvSpPr>
          <p:cNvPr descr="Distilling your water is a great way to purify it. Here is an easy way you can make a DIY distiller for less than $5. http://thedailyprep.com/water-distiller/  SUBSCRIBE TO MY CHANNEL:  http://www.youtube.com/subscription_center?add_user=TheDailyPrep   WEBSITE:  http://TheDailyPrep.com  FACEBOOK:  http://www.facebook.com/TheDailyPrep  TWITTER (kinda rare, but I do!):  https://twitter.com/UrbivalistDan  Audio files provided by http://www.audiomicro.com" id="133" name="Shape 133" title="DIY Water Distiller">
            <a:hlinkClick r:id="rId3"/>
          </p:cNvPr>
          <p:cNvSpPr/>
          <p:nvPr/>
        </p:nvSpPr>
        <p:spPr>
          <a:xfrm>
            <a:off x="2682250" y="3733275"/>
            <a:ext cx="3779499" cy="2834624"/>
          </a:xfrm>
          <a:prstGeom prst="rect">
            <a:avLst/>
          </a:prstGeom>
          <a:blipFill>
            <a:blip r:embed="rId4">
              <a:alphaModFix/>
            </a:blip>
            <a:stretch>
              <a:fillRect/>
            </a:stretch>
          </a:blipFill>
          <a:ln>
            <a:noFill/>
          </a:ln>
        </p:spPr>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 name="Shape 55"/>
        <p:cNvGrpSpPr/>
        <p:nvPr/>
      </p:nvGrpSpPr>
      <p:grpSpPr>
        <a:xfrm>
          <a:off x="0" y="0"/>
          <a:ext cx="0" cy="0"/>
          <a:chOff x="0" y="0"/>
          <a:chExt cx="0" cy="0"/>
        </a:xfrm>
      </p:grpSpPr>
      <p:pic>
        <p:nvPicPr>
          <p:cNvPr id="56" name="Shape 56"/>
          <p:cNvPicPr preferRelativeResize="0"/>
          <p:nvPr/>
        </p:nvPicPr>
        <p:blipFill>
          <a:blip r:embed="rId3">
            <a:alphaModFix/>
          </a:blip>
          <a:stretch>
            <a:fillRect/>
          </a:stretch>
        </p:blipFill>
        <p:spPr>
          <a:xfrm>
            <a:off x="2470200" y="3891287"/>
            <a:ext cx="2114550" cy="2162175"/>
          </a:xfrm>
          <a:prstGeom prst="rect">
            <a:avLst/>
          </a:prstGeom>
          <a:noFill/>
          <a:ln>
            <a:noFill/>
          </a:ln>
        </p:spPr>
      </p:pic>
      <p:sp>
        <p:nvSpPr>
          <p:cNvPr id="57" name="Shape 57"/>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Solutions</a:t>
            </a:r>
          </a:p>
        </p:txBody>
      </p:sp>
      <p:sp>
        <p:nvSpPr>
          <p:cNvPr id="58" name="Shape 58"/>
          <p:cNvSpPr txBox="1"/>
          <p:nvPr>
            <p:ph idx="1" type="body"/>
          </p:nvPr>
        </p:nvSpPr>
        <p:spPr>
          <a:xfrm>
            <a:off x="427425" y="1600200"/>
            <a:ext cx="8507700" cy="5257799"/>
          </a:xfrm>
          <a:prstGeom prst="rect">
            <a:avLst/>
          </a:prstGeom>
        </p:spPr>
        <p:txBody>
          <a:bodyPr anchorCtr="0" anchor="t" bIns="91425" lIns="91425" rIns="91425" tIns="91425">
            <a:noAutofit/>
          </a:bodyPr>
          <a:lstStyle/>
          <a:p>
            <a:pPr lvl="0" rtl="0" algn="ctr">
              <a:spcBef>
                <a:spcPts val="0"/>
              </a:spcBef>
              <a:buNone/>
            </a:pPr>
            <a:r>
              <a:rPr lang="en" sz="2600">
                <a:solidFill>
                  <a:srgbClr val="434343"/>
                </a:solidFill>
              </a:rPr>
              <a:t>A solution is made when two or more pure substances combine to form a mixture that looks the same throughout. In other words, a solution appears to contain only one kind of particle.</a:t>
            </a:r>
          </a:p>
          <a:p>
            <a:pPr lvl="0" rtl="0" algn="ctr">
              <a:spcBef>
                <a:spcPts val="0"/>
              </a:spcBef>
              <a:buNone/>
            </a:pPr>
            <a:r>
              <a:t/>
            </a:r>
            <a:endParaRPr sz="2600">
              <a:solidFill>
                <a:srgbClr val="434343"/>
              </a:solidFill>
            </a:endParaRPr>
          </a:p>
          <a:p>
            <a:pPr lvl="0" rtl="0" algn="ctr">
              <a:spcBef>
                <a:spcPts val="0"/>
              </a:spcBef>
              <a:buNone/>
            </a:pPr>
            <a:r>
              <a:t/>
            </a:r>
            <a:endParaRPr sz="2800">
              <a:solidFill>
                <a:srgbClr val="434343"/>
              </a:solidFill>
            </a:endParaRPr>
          </a:p>
          <a:p>
            <a:pPr lvl="0" rtl="0" algn="ctr">
              <a:spcBef>
                <a:spcPts val="0"/>
              </a:spcBef>
              <a:buNone/>
            </a:pPr>
            <a:r>
              <a:t/>
            </a:r>
            <a:endParaRPr sz="2800">
              <a:solidFill>
                <a:srgbClr val="434343"/>
              </a:solidFill>
            </a:endParaRPr>
          </a:p>
          <a:p>
            <a:pPr lvl="0" rtl="0" algn="ctr">
              <a:spcBef>
                <a:spcPts val="0"/>
              </a:spcBef>
              <a:buNone/>
            </a:pPr>
            <a:r>
              <a:t/>
            </a:r>
            <a:endParaRPr sz="2800">
              <a:solidFill>
                <a:srgbClr val="434343"/>
              </a:solidFill>
            </a:endParaRPr>
          </a:p>
          <a:p>
            <a:pPr lvl="0" rtl="0" algn="ctr">
              <a:spcBef>
                <a:spcPts val="0"/>
              </a:spcBef>
              <a:buNone/>
            </a:pPr>
            <a:r>
              <a:t/>
            </a:r>
            <a:endParaRPr sz="2800">
              <a:solidFill>
                <a:srgbClr val="434343"/>
              </a:solidFill>
            </a:endParaRPr>
          </a:p>
          <a:p>
            <a:pPr lvl="0" rtl="0" algn="ctr">
              <a:spcBef>
                <a:spcPts val="0"/>
              </a:spcBef>
              <a:buNone/>
            </a:pPr>
            <a:r>
              <a:t/>
            </a:r>
            <a:endParaRPr sz="1000">
              <a:solidFill>
                <a:srgbClr val="434343"/>
              </a:solidFill>
            </a:endParaRPr>
          </a:p>
          <a:p>
            <a:pPr lvl="0" algn="ctr">
              <a:spcBef>
                <a:spcPts val="0"/>
              </a:spcBef>
              <a:buNone/>
            </a:pPr>
            <a:r>
              <a:rPr i="1" lang="en" sz="2600">
                <a:solidFill>
                  <a:srgbClr val="434343"/>
                </a:solidFill>
              </a:rPr>
              <a:t>Many of the products we use are solutions</a:t>
            </a:r>
          </a:p>
        </p:txBody>
      </p:sp>
      <p:pic>
        <p:nvPicPr>
          <p:cNvPr id="59" name="Shape 59"/>
          <p:cNvPicPr preferRelativeResize="0"/>
          <p:nvPr/>
        </p:nvPicPr>
        <p:blipFill>
          <a:blip r:embed="rId4">
            <a:alphaModFix/>
          </a:blip>
          <a:stretch>
            <a:fillRect/>
          </a:stretch>
        </p:blipFill>
        <p:spPr>
          <a:xfrm>
            <a:off x="1092500" y="3503087"/>
            <a:ext cx="1847850" cy="2466975"/>
          </a:xfrm>
          <a:prstGeom prst="rect">
            <a:avLst/>
          </a:prstGeom>
          <a:noFill/>
          <a:ln>
            <a:noFill/>
          </a:ln>
        </p:spPr>
      </p:pic>
      <p:pic>
        <p:nvPicPr>
          <p:cNvPr id="60" name="Shape 60"/>
          <p:cNvPicPr preferRelativeResize="0"/>
          <p:nvPr/>
        </p:nvPicPr>
        <p:blipFill>
          <a:blip r:embed="rId5">
            <a:alphaModFix/>
          </a:blip>
          <a:stretch>
            <a:fillRect/>
          </a:stretch>
        </p:blipFill>
        <p:spPr>
          <a:xfrm>
            <a:off x="4031700" y="3590275"/>
            <a:ext cx="2292575" cy="2292599"/>
          </a:xfrm>
          <a:prstGeom prst="rect">
            <a:avLst/>
          </a:prstGeom>
          <a:noFill/>
          <a:ln>
            <a:noFill/>
          </a:ln>
        </p:spPr>
      </p:pic>
      <p:pic>
        <p:nvPicPr>
          <p:cNvPr id="61" name="Shape 61"/>
          <p:cNvPicPr preferRelativeResize="0"/>
          <p:nvPr/>
        </p:nvPicPr>
        <p:blipFill>
          <a:blip r:embed="rId6">
            <a:alphaModFix/>
          </a:blip>
          <a:stretch>
            <a:fillRect/>
          </a:stretch>
        </p:blipFill>
        <p:spPr>
          <a:xfrm>
            <a:off x="5920550" y="4052150"/>
            <a:ext cx="2114550" cy="21145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 name="Shape 65"/>
        <p:cNvGrpSpPr/>
        <p:nvPr/>
      </p:nvGrpSpPr>
      <p:grpSpPr>
        <a:xfrm>
          <a:off x="0" y="0"/>
          <a:ext cx="0" cy="0"/>
          <a:chOff x="0" y="0"/>
          <a:chExt cx="0" cy="0"/>
        </a:xfrm>
      </p:grpSpPr>
      <p:sp>
        <p:nvSpPr>
          <p:cNvPr id="66" name="Shape 66"/>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Parts of Solutions</a:t>
            </a:r>
          </a:p>
        </p:txBody>
      </p:sp>
      <p:sp>
        <p:nvSpPr>
          <p:cNvPr id="67" name="Shape 67"/>
          <p:cNvSpPr txBox="1"/>
          <p:nvPr>
            <p:ph idx="1" type="body"/>
          </p:nvPr>
        </p:nvSpPr>
        <p:spPr>
          <a:xfrm>
            <a:off x="838200" y="1600200"/>
            <a:ext cx="7565400" cy="4967700"/>
          </a:xfrm>
          <a:prstGeom prst="rect">
            <a:avLst/>
          </a:prstGeom>
        </p:spPr>
        <p:txBody>
          <a:bodyPr anchorCtr="0" anchor="t" bIns="91425" lIns="91425" rIns="91425" tIns="91425">
            <a:noAutofit/>
          </a:bodyPr>
          <a:lstStyle/>
          <a:p>
            <a:pPr lvl="0" rtl="0" algn="ctr">
              <a:spcBef>
                <a:spcPts val="0"/>
              </a:spcBef>
              <a:buNone/>
            </a:pPr>
            <a:r>
              <a:rPr lang="en" sz="2600">
                <a:solidFill>
                  <a:srgbClr val="434343"/>
                </a:solidFill>
              </a:rPr>
              <a:t>Solutions consist of two parts:</a:t>
            </a:r>
          </a:p>
          <a:p>
            <a:pPr lvl="0" rtl="0" algn="ctr">
              <a:spcBef>
                <a:spcPts val="0"/>
              </a:spcBef>
              <a:buNone/>
            </a:pPr>
            <a:r>
              <a:t/>
            </a:r>
            <a:endParaRPr sz="600">
              <a:solidFill>
                <a:srgbClr val="434343"/>
              </a:solidFill>
            </a:endParaRPr>
          </a:p>
          <a:p>
            <a:pPr indent="-393700" lvl="0" marL="914400" rtl="0">
              <a:spcBef>
                <a:spcPts val="0"/>
              </a:spcBef>
              <a:spcAft>
                <a:spcPts val="1000"/>
              </a:spcAft>
              <a:buClr>
                <a:srgbClr val="434343"/>
              </a:buClr>
              <a:buSzPct val="100000"/>
              <a:buAutoNum type="arabicPeriod"/>
            </a:pPr>
            <a:r>
              <a:rPr lang="en" sz="2600">
                <a:solidFill>
                  <a:srgbClr val="434343"/>
                </a:solidFill>
              </a:rPr>
              <a:t>The </a:t>
            </a:r>
            <a:r>
              <a:rPr i="1" lang="en" sz="2600">
                <a:solidFill>
                  <a:srgbClr val="434343"/>
                </a:solidFill>
              </a:rPr>
              <a:t>solute </a:t>
            </a:r>
            <a:r>
              <a:rPr lang="en" sz="2600">
                <a:solidFill>
                  <a:srgbClr val="434343"/>
                </a:solidFill>
              </a:rPr>
              <a:t>is the substance that dissolves</a:t>
            </a:r>
          </a:p>
          <a:p>
            <a:pPr indent="-393700" lvl="0" marL="914400" rtl="0">
              <a:spcBef>
                <a:spcPts val="0"/>
              </a:spcBef>
              <a:spcAft>
                <a:spcPts val="1000"/>
              </a:spcAft>
              <a:buClr>
                <a:srgbClr val="434343"/>
              </a:buClr>
              <a:buSzPct val="100000"/>
              <a:buAutoNum type="arabicPeriod"/>
            </a:pPr>
            <a:r>
              <a:rPr lang="en" sz="2600">
                <a:solidFill>
                  <a:srgbClr val="434343"/>
                </a:solidFill>
              </a:rPr>
              <a:t>The </a:t>
            </a:r>
            <a:r>
              <a:rPr i="1" lang="en" sz="2600">
                <a:solidFill>
                  <a:srgbClr val="434343"/>
                </a:solidFill>
              </a:rPr>
              <a:t>solvent </a:t>
            </a:r>
            <a:r>
              <a:rPr lang="en" sz="2600">
                <a:solidFill>
                  <a:srgbClr val="434343"/>
                </a:solidFill>
              </a:rPr>
              <a:t>is the substance in which the solute dissolves</a:t>
            </a:r>
          </a:p>
          <a:p>
            <a:pPr lvl="0" rtl="0">
              <a:spcBef>
                <a:spcPts val="0"/>
              </a:spcBef>
              <a:spcAft>
                <a:spcPts val="1000"/>
              </a:spcAft>
              <a:buNone/>
            </a:pPr>
            <a:r>
              <a:t/>
            </a:r>
            <a:endParaRPr sz="2600">
              <a:solidFill>
                <a:srgbClr val="434343"/>
              </a:solidFill>
            </a:endParaRPr>
          </a:p>
          <a:p>
            <a:pPr lvl="0" rtl="0">
              <a:spcBef>
                <a:spcPts val="0"/>
              </a:spcBef>
              <a:spcAft>
                <a:spcPts val="1000"/>
              </a:spcAft>
              <a:buNone/>
            </a:pPr>
            <a:r>
              <a:t/>
            </a:r>
            <a:endParaRPr sz="2600">
              <a:solidFill>
                <a:srgbClr val="434343"/>
              </a:solidFill>
            </a:endParaRPr>
          </a:p>
          <a:p>
            <a:pPr lvl="0" rtl="0">
              <a:spcBef>
                <a:spcPts val="0"/>
              </a:spcBef>
              <a:spcAft>
                <a:spcPts val="1000"/>
              </a:spcAft>
              <a:buNone/>
            </a:pPr>
            <a:r>
              <a:t/>
            </a:r>
            <a:endParaRPr sz="600">
              <a:solidFill>
                <a:srgbClr val="434343"/>
              </a:solidFill>
            </a:endParaRPr>
          </a:p>
          <a:p>
            <a:pPr lvl="0" rtl="0">
              <a:spcBef>
                <a:spcPts val="0"/>
              </a:spcBef>
              <a:spcAft>
                <a:spcPts val="1000"/>
              </a:spcAft>
              <a:buNone/>
            </a:pPr>
            <a:r>
              <a:t/>
            </a:r>
            <a:endParaRPr sz="2600">
              <a:solidFill>
                <a:srgbClr val="434343"/>
              </a:solidFill>
            </a:endParaRPr>
          </a:p>
          <a:p>
            <a:pPr lvl="0" rtl="0">
              <a:spcBef>
                <a:spcPts val="0"/>
              </a:spcBef>
              <a:spcAft>
                <a:spcPts val="1000"/>
              </a:spcAft>
              <a:buNone/>
            </a:pPr>
            <a:r>
              <a:t/>
            </a:r>
            <a:endParaRPr sz="2600">
              <a:solidFill>
                <a:srgbClr val="434343"/>
              </a:solidFill>
            </a:endParaRPr>
          </a:p>
          <a:p>
            <a:pPr lvl="0" rtl="0">
              <a:spcBef>
                <a:spcPts val="0"/>
              </a:spcBef>
              <a:spcAft>
                <a:spcPts val="1000"/>
              </a:spcAft>
              <a:buNone/>
            </a:pPr>
            <a:r>
              <a:rPr lang="en" sz="2400">
                <a:solidFill>
                  <a:srgbClr val="434343"/>
                </a:solidFill>
              </a:rPr>
              <a:t>* There is usually less solute than solvent in a solution</a:t>
            </a:r>
          </a:p>
          <a:p>
            <a:pPr lvl="0" rtl="0">
              <a:spcBef>
                <a:spcPts val="0"/>
              </a:spcBef>
              <a:buNone/>
            </a:pPr>
            <a:r>
              <a:t/>
            </a:r>
            <a:endParaRPr sz="2600">
              <a:solidFill>
                <a:srgbClr val="434343"/>
              </a:solidFill>
            </a:endParaRPr>
          </a:p>
          <a:p>
            <a:pPr lvl="0">
              <a:spcBef>
                <a:spcPts val="0"/>
              </a:spcBef>
              <a:buNone/>
            </a:pPr>
            <a:r>
              <a:t/>
            </a:r>
            <a:endParaRPr sz="2600">
              <a:solidFill>
                <a:srgbClr val="434343"/>
              </a:solidFill>
            </a:endParaRPr>
          </a:p>
        </p:txBody>
      </p:sp>
      <p:pic>
        <p:nvPicPr>
          <p:cNvPr id="68" name="Shape 68"/>
          <p:cNvPicPr preferRelativeResize="0"/>
          <p:nvPr/>
        </p:nvPicPr>
        <p:blipFill>
          <a:blip r:embed="rId3">
            <a:alphaModFix/>
          </a:blip>
          <a:stretch>
            <a:fillRect/>
          </a:stretch>
        </p:blipFill>
        <p:spPr>
          <a:xfrm>
            <a:off x="2328730" y="4092325"/>
            <a:ext cx="4345224" cy="1657875"/>
          </a:xfrm>
          <a:prstGeom prst="rect">
            <a:avLst/>
          </a:prstGeom>
          <a:noFill/>
          <a:ln cap="flat" cmpd="sng" w="38100">
            <a:solidFill>
              <a:srgbClr val="434343"/>
            </a:solidFill>
            <a:prstDash val="solid"/>
            <a:round/>
            <a:headEnd len="med" w="med" type="none"/>
            <a:tailEnd len="med" w="med" type="none"/>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 name="Shape 72"/>
        <p:cNvGrpSpPr/>
        <p:nvPr/>
      </p:nvGrpSpPr>
      <p:grpSpPr>
        <a:xfrm>
          <a:off x="0" y="0"/>
          <a:ext cx="0" cy="0"/>
          <a:chOff x="0" y="0"/>
          <a:chExt cx="0" cy="0"/>
        </a:xfrm>
      </p:grpSpPr>
      <p:sp>
        <p:nvSpPr>
          <p:cNvPr id="73" name="Shape 73"/>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Concentration</a:t>
            </a:r>
          </a:p>
        </p:txBody>
      </p:sp>
      <p:sp>
        <p:nvSpPr>
          <p:cNvPr id="74" name="Shape 74"/>
          <p:cNvSpPr txBox="1"/>
          <p:nvPr>
            <p:ph idx="1" type="body"/>
          </p:nvPr>
        </p:nvSpPr>
        <p:spPr>
          <a:xfrm>
            <a:off x="457200" y="1600200"/>
            <a:ext cx="8229600" cy="1618800"/>
          </a:xfrm>
          <a:prstGeom prst="rect">
            <a:avLst/>
          </a:prstGeom>
        </p:spPr>
        <p:txBody>
          <a:bodyPr anchorCtr="0" anchor="t" bIns="91425" lIns="91425" rIns="91425" tIns="91425">
            <a:noAutofit/>
          </a:bodyPr>
          <a:lstStyle/>
          <a:p>
            <a:pPr lvl="0" algn="ctr">
              <a:spcBef>
                <a:spcPts val="0"/>
              </a:spcBef>
              <a:buNone/>
            </a:pPr>
            <a:r>
              <a:rPr i="1" lang="en" sz="2600">
                <a:solidFill>
                  <a:srgbClr val="434343"/>
                </a:solidFill>
              </a:rPr>
              <a:t>Concentration </a:t>
            </a:r>
            <a:r>
              <a:rPr lang="en" sz="2600">
                <a:solidFill>
                  <a:srgbClr val="434343"/>
                </a:solidFill>
              </a:rPr>
              <a:t>refers to the amount of solute in a solution. It is usually expressed in grams of solute per litre of solvent, or g/L.</a:t>
            </a:r>
          </a:p>
        </p:txBody>
      </p:sp>
      <p:pic>
        <p:nvPicPr>
          <p:cNvPr id="75" name="Shape 75"/>
          <p:cNvPicPr preferRelativeResize="0"/>
          <p:nvPr/>
        </p:nvPicPr>
        <p:blipFill>
          <a:blip r:embed="rId3">
            <a:alphaModFix/>
          </a:blip>
          <a:stretch>
            <a:fillRect/>
          </a:stretch>
        </p:blipFill>
        <p:spPr>
          <a:xfrm>
            <a:off x="894325" y="3401550"/>
            <a:ext cx="3170199" cy="3170199"/>
          </a:xfrm>
          <a:prstGeom prst="rect">
            <a:avLst/>
          </a:prstGeom>
          <a:noFill/>
          <a:ln>
            <a:noFill/>
          </a:ln>
        </p:spPr>
      </p:pic>
      <p:sp>
        <p:nvSpPr>
          <p:cNvPr id="76" name="Shape 76"/>
          <p:cNvSpPr txBox="1"/>
          <p:nvPr/>
        </p:nvSpPr>
        <p:spPr>
          <a:xfrm>
            <a:off x="4219475" y="3249150"/>
            <a:ext cx="4290899" cy="3914100"/>
          </a:xfrm>
          <a:prstGeom prst="rect">
            <a:avLst/>
          </a:prstGeom>
          <a:noFill/>
          <a:ln>
            <a:noFill/>
          </a:ln>
        </p:spPr>
        <p:txBody>
          <a:bodyPr anchorCtr="0" anchor="t" bIns="91425" lIns="91425" rIns="91425" tIns="91425">
            <a:noAutofit/>
          </a:bodyPr>
          <a:lstStyle/>
          <a:p>
            <a:pPr indent="-368300" lvl="0" marL="457200" rtl="0">
              <a:spcBef>
                <a:spcPts val="0"/>
              </a:spcBef>
              <a:spcAft>
                <a:spcPts val="1000"/>
              </a:spcAft>
              <a:buClr>
                <a:srgbClr val="434343"/>
              </a:buClr>
              <a:buSzPct val="100000"/>
              <a:buFont typeface="Georgia"/>
              <a:buChar char="➢"/>
            </a:pPr>
            <a:r>
              <a:rPr lang="en" sz="2200">
                <a:solidFill>
                  <a:srgbClr val="434343"/>
                </a:solidFill>
                <a:latin typeface="Georgia"/>
                <a:ea typeface="Georgia"/>
                <a:cs typeface="Georgia"/>
                <a:sym typeface="Georgia"/>
              </a:rPr>
              <a:t>For example, Roundup is a solution of glyphosate and water. If the label states a concentration of 7.0 g/L, this means that there are 7.0 grams of glyphosate for every liter of the product</a:t>
            </a:r>
          </a:p>
          <a:p>
            <a:pPr indent="-368300" lvl="0" marL="457200">
              <a:spcBef>
                <a:spcPts val="0"/>
              </a:spcBef>
              <a:spcAft>
                <a:spcPts val="1000"/>
              </a:spcAft>
              <a:buClr>
                <a:srgbClr val="434343"/>
              </a:buClr>
              <a:buSzPct val="100000"/>
              <a:buFont typeface="Georgia"/>
              <a:buChar char="➢"/>
            </a:pPr>
            <a:r>
              <a:rPr lang="en" sz="2200">
                <a:solidFill>
                  <a:srgbClr val="434343"/>
                </a:solidFill>
                <a:latin typeface="Georgia"/>
                <a:ea typeface="Georgia"/>
                <a:cs typeface="Georgia"/>
                <a:sym typeface="Georgia"/>
              </a:rPr>
              <a:t>Glyphosate is the solute, while water is the solvent</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0" name="Shape 80"/>
        <p:cNvGrpSpPr/>
        <p:nvPr/>
      </p:nvGrpSpPr>
      <p:grpSpPr>
        <a:xfrm>
          <a:off x="0" y="0"/>
          <a:ext cx="0" cy="0"/>
          <a:chOff x="0" y="0"/>
          <a:chExt cx="0" cy="0"/>
        </a:xfrm>
      </p:grpSpPr>
      <p:sp>
        <p:nvSpPr>
          <p:cNvPr id="81" name="Shape 81"/>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Concentration &amp; Dilution</a:t>
            </a:r>
          </a:p>
        </p:txBody>
      </p:sp>
      <p:sp>
        <p:nvSpPr>
          <p:cNvPr id="82" name="Shape 82"/>
          <p:cNvSpPr txBox="1"/>
          <p:nvPr>
            <p:ph idx="1" type="body"/>
          </p:nvPr>
        </p:nvSpPr>
        <p:spPr>
          <a:xfrm>
            <a:off x="457200" y="1600200"/>
            <a:ext cx="8229600" cy="5160899"/>
          </a:xfrm>
          <a:prstGeom prst="rect">
            <a:avLst/>
          </a:prstGeom>
        </p:spPr>
        <p:txBody>
          <a:bodyPr anchorCtr="0" anchor="t" bIns="91425" lIns="91425" rIns="91425" tIns="91425">
            <a:noAutofit/>
          </a:bodyPr>
          <a:lstStyle/>
          <a:p>
            <a:pPr lvl="0" rtl="0" algn="ctr">
              <a:spcBef>
                <a:spcPts val="0"/>
              </a:spcBef>
              <a:buNone/>
            </a:pPr>
            <a:r>
              <a:rPr lang="en" sz="2400">
                <a:solidFill>
                  <a:srgbClr val="434343"/>
                </a:solidFill>
              </a:rPr>
              <a:t>We can therefore increase the concentration of a solution by adding more solute…</a:t>
            </a:r>
          </a:p>
          <a:p>
            <a:pPr lvl="0" rtl="0" algn="ctr">
              <a:spcBef>
                <a:spcPts val="0"/>
              </a:spcBef>
              <a:buNone/>
            </a:pPr>
            <a:r>
              <a:t/>
            </a:r>
            <a:endParaRPr sz="2400">
              <a:solidFill>
                <a:srgbClr val="434343"/>
              </a:solidFill>
            </a:endParaRPr>
          </a:p>
          <a:p>
            <a:pPr lvl="0" rtl="0" algn="ctr">
              <a:spcBef>
                <a:spcPts val="0"/>
              </a:spcBef>
              <a:buNone/>
            </a:pPr>
            <a:r>
              <a:t/>
            </a:r>
            <a:endParaRPr sz="2400">
              <a:solidFill>
                <a:srgbClr val="434343"/>
              </a:solidFill>
            </a:endParaRPr>
          </a:p>
          <a:p>
            <a:pPr lvl="0" rtl="0" algn="ctr">
              <a:spcBef>
                <a:spcPts val="0"/>
              </a:spcBef>
              <a:buNone/>
            </a:pPr>
            <a:r>
              <a:t/>
            </a:r>
            <a:endParaRPr sz="2400">
              <a:solidFill>
                <a:srgbClr val="434343"/>
              </a:solidFill>
            </a:endParaRPr>
          </a:p>
          <a:p>
            <a:pPr lvl="0" rtl="0" algn="ctr">
              <a:spcBef>
                <a:spcPts val="0"/>
              </a:spcBef>
              <a:buNone/>
            </a:pPr>
            <a:r>
              <a:t/>
            </a:r>
            <a:endParaRPr sz="2400">
              <a:solidFill>
                <a:srgbClr val="434343"/>
              </a:solidFill>
            </a:endParaRPr>
          </a:p>
          <a:p>
            <a:pPr lvl="0" rtl="0" algn="ctr">
              <a:spcBef>
                <a:spcPts val="0"/>
              </a:spcBef>
              <a:buNone/>
            </a:pPr>
            <a:r>
              <a:t/>
            </a:r>
            <a:endParaRPr sz="600">
              <a:solidFill>
                <a:srgbClr val="434343"/>
              </a:solidFill>
            </a:endParaRPr>
          </a:p>
          <a:p>
            <a:pPr indent="-355600" lvl="0" marL="457200" rtl="0">
              <a:spcBef>
                <a:spcPts val="0"/>
              </a:spcBef>
              <a:spcAft>
                <a:spcPts val="1000"/>
              </a:spcAft>
              <a:buClr>
                <a:srgbClr val="434343"/>
              </a:buClr>
              <a:buSzPct val="100000"/>
              <a:buChar char="➢"/>
            </a:pPr>
            <a:r>
              <a:rPr lang="en" sz="2000">
                <a:solidFill>
                  <a:srgbClr val="434343"/>
                </a:solidFill>
              </a:rPr>
              <a:t>In the example above, the ratio of solute to solvent increases as you move from left to right. That is, the solution becomes more concentrated. </a:t>
            </a:r>
          </a:p>
          <a:p>
            <a:pPr indent="-355600" lvl="0" marL="457200" rtl="0">
              <a:spcBef>
                <a:spcPts val="0"/>
              </a:spcBef>
              <a:spcAft>
                <a:spcPts val="1000"/>
              </a:spcAft>
              <a:buClr>
                <a:srgbClr val="434343"/>
              </a:buClr>
              <a:buSzPct val="100000"/>
              <a:buChar char="➢"/>
            </a:pPr>
            <a:r>
              <a:rPr lang="en" sz="2000">
                <a:solidFill>
                  <a:srgbClr val="434343"/>
                </a:solidFill>
              </a:rPr>
              <a:t>The process of adding more solvent is referred to as </a:t>
            </a:r>
            <a:r>
              <a:rPr i="1" lang="en" sz="2000">
                <a:solidFill>
                  <a:srgbClr val="434343"/>
                </a:solidFill>
              </a:rPr>
              <a:t>dilution</a:t>
            </a:r>
            <a:r>
              <a:rPr lang="en" sz="2000">
                <a:solidFill>
                  <a:srgbClr val="434343"/>
                </a:solidFill>
              </a:rPr>
              <a:t>. In the example above, we would say that the solution on the left is more dilute than the solution on the right. </a:t>
            </a:r>
          </a:p>
          <a:p>
            <a:pPr lvl="0" rtl="0" algn="ctr">
              <a:spcBef>
                <a:spcPts val="0"/>
              </a:spcBef>
              <a:buNone/>
            </a:pPr>
            <a:r>
              <a:t/>
            </a:r>
            <a:endParaRPr sz="2000">
              <a:solidFill>
                <a:srgbClr val="434343"/>
              </a:solidFill>
            </a:endParaRPr>
          </a:p>
          <a:p>
            <a:pPr lvl="0" rtl="0" algn="ctr">
              <a:spcBef>
                <a:spcPts val="0"/>
              </a:spcBef>
              <a:buNone/>
            </a:pPr>
            <a:r>
              <a:t/>
            </a:r>
            <a:endParaRPr sz="2000">
              <a:solidFill>
                <a:srgbClr val="434343"/>
              </a:solidFill>
            </a:endParaRPr>
          </a:p>
          <a:p>
            <a:pPr lvl="0" algn="l">
              <a:spcBef>
                <a:spcPts val="0"/>
              </a:spcBef>
              <a:buNone/>
            </a:pPr>
            <a:r>
              <a:t/>
            </a:r>
            <a:endParaRPr sz="2000">
              <a:solidFill>
                <a:srgbClr val="434343"/>
              </a:solidFill>
            </a:endParaRPr>
          </a:p>
        </p:txBody>
      </p:sp>
      <p:pic>
        <p:nvPicPr>
          <p:cNvPr id="83" name="Shape 83"/>
          <p:cNvPicPr preferRelativeResize="0"/>
          <p:nvPr/>
        </p:nvPicPr>
        <p:blipFill>
          <a:blip r:embed="rId3">
            <a:alphaModFix/>
          </a:blip>
          <a:stretch>
            <a:fillRect/>
          </a:stretch>
        </p:blipFill>
        <p:spPr>
          <a:xfrm>
            <a:off x="2368076" y="2661424"/>
            <a:ext cx="4407849" cy="15351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x="0" y="0"/>
          <a:ext cx="0" cy="0"/>
          <a:chOff x="0" y="0"/>
          <a:chExt cx="0" cy="0"/>
        </a:xfrm>
      </p:grpSpPr>
      <p:sp>
        <p:nvSpPr>
          <p:cNvPr id="88" name="Shape 88"/>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Concentrated Products</a:t>
            </a:r>
          </a:p>
        </p:txBody>
      </p:sp>
      <p:sp>
        <p:nvSpPr>
          <p:cNvPr id="89" name="Shape 89"/>
          <p:cNvSpPr txBox="1"/>
          <p:nvPr>
            <p:ph idx="1" type="body"/>
          </p:nvPr>
        </p:nvSpPr>
        <p:spPr>
          <a:xfrm>
            <a:off x="228600" y="1600200"/>
            <a:ext cx="8686800" cy="2961300"/>
          </a:xfrm>
          <a:prstGeom prst="rect">
            <a:avLst/>
          </a:prstGeom>
        </p:spPr>
        <p:txBody>
          <a:bodyPr anchorCtr="0" anchor="t" bIns="91425" lIns="91425" rIns="91425" tIns="91425">
            <a:noAutofit/>
          </a:bodyPr>
          <a:lstStyle/>
          <a:p>
            <a:pPr lvl="0" rtl="0" algn="ctr">
              <a:spcBef>
                <a:spcPts val="0"/>
              </a:spcBef>
              <a:buNone/>
            </a:pPr>
            <a:r>
              <a:rPr lang="en" sz="2400">
                <a:solidFill>
                  <a:srgbClr val="434343"/>
                </a:solidFill>
              </a:rPr>
              <a:t>Concentrated products, such as frozen orange juice, contain a high solute to solvent ratio. This allows us to simply add water (solvent) to make large quantities of the product ready to use. </a:t>
            </a:r>
          </a:p>
          <a:p>
            <a:pPr lvl="0" rtl="0" algn="ctr">
              <a:spcBef>
                <a:spcPts val="0"/>
              </a:spcBef>
              <a:buNone/>
            </a:pPr>
            <a:r>
              <a:t/>
            </a:r>
            <a:endParaRPr sz="600">
              <a:solidFill>
                <a:srgbClr val="434343"/>
              </a:solidFill>
            </a:endParaRPr>
          </a:p>
          <a:p>
            <a:pPr lvl="0" algn="ctr">
              <a:spcBef>
                <a:spcPts val="0"/>
              </a:spcBef>
              <a:buNone/>
            </a:pPr>
            <a:r>
              <a:rPr lang="en" sz="2400">
                <a:solidFill>
                  <a:srgbClr val="434343"/>
                </a:solidFill>
              </a:rPr>
              <a:t>Concentrated products are beneficial in that they require less packaging than “ready-made” or dilute products:</a:t>
            </a:r>
          </a:p>
        </p:txBody>
      </p:sp>
      <p:pic>
        <p:nvPicPr>
          <p:cNvPr id="90" name="Shape 90"/>
          <p:cNvPicPr preferRelativeResize="0"/>
          <p:nvPr/>
        </p:nvPicPr>
        <p:blipFill>
          <a:blip r:embed="rId3">
            <a:alphaModFix/>
          </a:blip>
          <a:stretch>
            <a:fillRect/>
          </a:stretch>
        </p:blipFill>
        <p:spPr>
          <a:xfrm>
            <a:off x="1608025" y="4313175"/>
            <a:ext cx="2354775" cy="2354799"/>
          </a:xfrm>
          <a:prstGeom prst="rect">
            <a:avLst/>
          </a:prstGeom>
          <a:noFill/>
          <a:ln>
            <a:noFill/>
          </a:ln>
        </p:spPr>
      </p:pic>
      <p:pic>
        <p:nvPicPr>
          <p:cNvPr id="91" name="Shape 91"/>
          <p:cNvPicPr preferRelativeResize="0"/>
          <p:nvPr/>
        </p:nvPicPr>
        <p:blipFill>
          <a:blip r:embed="rId4">
            <a:alphaModFix/>
          </a:blip>
          <a:stretch>
            <a:fillRect/>
          </a:stretch>
        </p:blipFill>
        <p:spPr>
          <a:xfrm>
            <a:off x="5690423" y="4148125"/>
            <a:ext cx="1572001" cy="2354800"/>
          </a:xfrm>
          <a:prstGeom prst="rect">
            <a:avLst/>
          </a:prstGeom>
          <a:noFill/>
          <a:ln>
            <a:noFill/>
          </a:ln>
        </p:spPr>
      </p:pic>
      <p:sp>
        <p:nvSpPr>
          <p:cNvPr id="92" name="Shape 92"/>
          <p:cNvSpPr txBox="1"/>
          <p:nvPr/>
        </p:nvSpPr>
        <p:spPr>
          <a:xfrm>
            <a:off x="4439762" y="5001975"/>
            <a:ext cx="967800" cy="647100"/>
          </a:xfrm>
          <a:prstGeom prst="rect">
            <a:avLst/>
          </a:prstGeom>
          <a:noFill/>
          <a:ln>
            <a:noFill/>
          </a:ln>
        </p:spPr>
        <p:txBody>
          <a:bodyPr anchorCtr="0" anchor="t" bIns="91425" lIns="91425" rIns="91425" tIns="91425">
            <a:noAutofit/>
          </a:bodyPr>
          <a:lstStyle/>
          <a:p>
            <a:pPr lvl="0">
              <a:spcBef>
                <a:spcPts val="0"/>
              </a:spcBef>
              <a:buNone/>
            </a:pPr>
            <a:r>
              <a:rPr lang="en" sz="3000">
                <a:solidFill>
                  <a:srgbClr val="434343"/>
                </a:solidFill>
                <a:latin typeface="Georgia"/>
                <a:ea typeface="Georgia"/>
                <a:cs typeface="Georgia"/>
                <a:sym typeface="Georgia"/>
              </a:rPr>
              <a:t>vs</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 name="Shape 96"/>
        <p:cNvGrpSpPr/>
        <p:nvPr/>
      </p:nvGrpSpPr>
      <p:grpSpPr>
        <a:xfrm>
          <a:off x="0" y="0"/>
          <a:ext cx="0" cy="0"/>
          <a:chOff x="0" y="0"/>
          <a:chExt cx="0" cy="0"/>
        </a:xfrm>
      </p:grpSpPr>
      <p:sp>
        <p:nvSpPr>
          <p:cNvPr id="97" name="Shape 97"/>
          <p:cNvSpPr/>
          <p:nvPr/>
        </p:nvSpPr>
        <p:spPr>
          <a:xfrm>
            <a:off x="129450" y="2701325"/>
            <a:ext cx="8879699" cy="841200"/>
          </a:xfrm>
          <a:prstGeom prst="rect">
            <a:avLst/>
          </a:prstGeom>
          <a:solidFill>
            <a:srgbClr val="EFEFEF"/>
          </a:solidFill>
          <a:ln>
            <a:noFill/>
          </a:ln>
        </p:spPr>
        <p:txBody>
          <a:bodyPr anchorCtr="0" anchor="ctr" bIns="91425" lIns="91425" rIns="91425" tIns="91425">
            <a:noAutofit/>
          </a:bodyPr>
          <a:lstStyle/>
          <a:p>
            <a:pPr lvl="0">
              <a:spcBef>
                <a:spcPts val="0"/>
              </a:spcBef>
              <a:buNone/>
            </a:pPr>
            <a:r>
              <a:t/>
            </a:r>
            <a:endParaRPr/>
          </a:p>
        </p:txBody>
      </p:sp>
      <p:sp>
        <p:nvSpPr>
          <p:cNvPr id="98" name="Shape 98"/>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Solubility</a:t>
            </a:r>
          </a:p>
        </p:txBody>
      </p:sp>
      <p:sp>
        <p:nvSpPr>
          <p:cNvPr id="99" name="Shape 99"/>
          <p:cNvSpPr txBox="1"/>
          <p:nvPr>
            <p:ph idx="1" type="body"/>
          </p:nvPr>
        </p:nvSpPr>
        <p:spPr>
          <a:xfrm>
            <a:off x="-228600" y="1600200"/>
            <a:ext cx="9312299" cy="2880299"/>
          </a:xfrm>
          <a:prstGeom prst="rect">
            <a:avLst/>
          </a:prstGeom>
        </p:spPr>
        <p:txBody>
          <a:bodyPr anchorCtr="0" anchor="t" bIns="91425" lIns="91425" rIns="91425" tIns="91425">
            <a:noAutofit/>
          </a:bodyPr>
          <a:lstStyle/>
          <a:p>
            <a:pPr lvl="0" rtl="0" algn="ctr">
              <a:spcBef>
                <a:spcPts val="0"/>
              </a:spcBef>
              <a:buNone/>
            </a:pPr>
            <a:r>
              <a:rPr i="1" lang="en" sz="2400">
                <a:solidFill>
                  <a:srgbClr val="434343"/>
                </a:solidFill>
              </a:rPr>
              <a:t>Solubility </a:t>
            </a:r>
            <a:r>
              <a:rPr lang="en" sz="2400">
                <a:solidFill>
                  <a:srgbClr val="434343"/>
                </a:solidFill>
              </a:rPr>
              <a:t>describes how easily a solute will dissolve in a         solvent to make a solution. </a:t>
            </a:r>
          </a:p>
          <a:p>
            <a:pPr lvl="0" rtl="0" algn="ctr">
              <a:spcBef>
                <a:spcPts val="0"/>
              </a:spcBef>
              <a:buNone/>
            </a:pPr>
            <a:r>
              <a:t/>
            </a:r>
            <a:endParaRPr sz="600">
              <a:solidFill>
                <a:srgbClr val="434343"/>
              </a:solidFill>
            </a:endParaRPr>
          </a:p>
          <a:p>
            <a:pPr indent="-355600" lvl="0" marL="914400" rtl="0">
              <a:spcBef>
                <a:spcPts val="0"/>
              </a:spcBef>
              <a:spcAft>
                <a:spcPts val="1000"/>
              </a:spcAft>
              <a:buClr>
                <a:srgbClr val="434343"/>
              </a:buClr>
              <a:buSzPct val="100000"/>
              <a:buChar char="➢"/>
            </a:pPr>
            <a:r>
              <a:rPr lang="en" sz="2000">
                <a:solidFill>
                  <a:srgbClr val="434343"/>
                </a:solidFill>
              </a:rPr>
              <a:t>When a substance will dissolve in a solvent, we say that it is </a:t>
            </a:r>
            <a:r>
              <a:rPr i="1" lang="en" sz="2000">
                <a:solidFill>
                  <a:srgbClr val="434343"/>
                </a:solidFill>
              </a:rPr>
              <a:t>soluble</a:t>
            </a:r>
          </a:p>
          <a:p>
            <a:pPr indent="-355600" lvl="0" marL="914400" rtl="0">
              <a:spcBef>
                <a:spcPts val="0"/>
              </a:spcBef>
              <a:spcAft>
                <a:spcPts val="1000"/>
              </a:spcAft>
              <a:buClr>
                <a:srgbClr val="434343"/>
              </a:buClr>
              <a:buSzPct val="100000"/>
              <a:buChar char="➢"/>
            </a:pPr>
            <a:r>
              <a:rPr lang="en" sz="2000">
                <a:solidFill>
                  <a:srgbClr val="434343"/>
                </a:solidFill>
              </a:rPr>
              <a:t>When a substance will not dissolve in a solvent, we say that it is </a:t>
            </a:r>
            <a:r>
              <a:rPr i="1" lang="en" sz="2000">
                <a:solidFill>
                  <a:srgbClr val="434343"/>
                </a:solidFill>
              </a:rPr>
              <a:t>insoluble</a:t>
            </a:r>
          </a:p>
          <a:p>
            <a:pPr lvl="0" rtl="0">
              <a:spcBef>
                <a:spcPts val="0"/>
              </a:spcBef>
              <a:spcAft>
                <a:spcPts val="1000"/>
              </a:spcAft>
              <a:buNone/>
            </a:pPr>
            <a:r>
              <a:t/>
            </a:r>
            <a:endParaRPr i="1" sz="2000">
              <a:solidFill>
                <a:srgbClr val="434343"/>
              </a:solidFill>
            </a:endParaRPr>
          </a:p>
          <a:p>
            <a:pPr lvl="0" rtl="0">
              <a:spcBef>
                <a:spcPts val="0"/>
              </a:spcBef>
              <a:spcAft>
                <a:spcPts val="1000"/>
              </a:spcAft>
              <a:buNone/>
            </a:pPr>
            <a:r>
              <a:t/>
            </a:r>
            <a:endParaRPr sz="2000">
              <a:solidFill>
                <a:srgbClr val="434343"/>
              </a:solidFill>
            </a:endParaRPr>
          </a:p>
          <a:p>
            <a:pPr lvl="0" rtl="0">
              <a:spcBef>
                <a:spcPts val="0"/>
              </a:spcBef>
              <a:buNone/>
            </a:pPr>
            <a:r>
              <a:t/>
            </a:r>
            <a:endParaRPr sz="2400">
              <a:solidFill>
                <a:srgbClr val="434343"/>
              </a:solidFill>
            </a:endParaRPr>
          </a:p>
          <a:p>
            <a:pPr lvl="0" algn="ctr">
              <a:spcBef>
                <a:spcPts val="0"/>
              </a:spcBef>
              <a:buNone/>
            </a:pPr>
            <a:r>
              <a:t/>
            </a:r>
            <a:endParaRPr sz="2400">
              <a:solidFill>
                <a:srgbClr val="434343"/>
              </a:solidFill>
            </a:endParaRPr>
          </a:p>
        </p:txBody>
      </p:sp>
      <p:sp>
        <p:nvSpPr>
          <p:cNvPr descr="We tested out the solubility of Skittles in different liquids. It was fun to see that even though the Skittles were all put in clear liquids, each tube reacted differently and surprisingly some of the Skittles didn't dissolve at all.   To see read more about this activity visit our blog: http://www.alittlepinchofperfect.com/2015/04/candy-science-experiment.html  More STEM Activities for Kids: Egg Science: https://www.youtube.com/watch?v=-51G2XiVr6E Wire Hanger Catapult: https://www.youtube.com/watch?v=9PGZZA0ytQk" id="100" name="Shape 100" title="Candy Science Experiment for Kids: Testing Solubility with Skittles">
            <a:hlinkClick r:id="rId3"/>
          </p:cNvPr>
          <p:cNvSpPr/>
          <p:nvPr/>
        </p:nvSpPr>
        <p:spPr>
          <a:xfrm>
            <a:off x="943525" y="3880750"/>
            <a:ext cx="3666274" cy="2749699"/>
          </a:xfrm>
          <a:prstGeom prst="rect">
            <a:avLst/>
          </a:prstGeom>
          <a:blipFill>
            <a:blip r:embed="rId4">
              <a:alphaModFix/>
            </a:blip>
            <a:stretch>
              <a:fillRect/>
            </a:stretch>
          </a:blipFill>
          <a:ln>
            <a:noFill/>
          </a:ln>
        </p:spPr>
      </p:sp>
      <p:sp>
        <p:nvSpPr>
          <p:cNvPr id="101" name="Shape 101"/>
          <p:cNvSpPr txBox="1"/>
          <p:nvPr/>
        </p:nvSpPr>
        <p:spPr>
          <a:xfrm>
            <a:off x="4871100" y="4131500"/>
            <a:ext cx="3800999" cy="2248200"/>
          </a:xfrm>
          <a:prstGeom prst="rect">
            <a:avLst/>
          </a:prstGeom>
          <a:noFill/>
          <a:ln>
            <a:noFill/>
          </a:ln>
        </p:spPr>
        <p:txBody>
          <a:bodyPr anchorCtr="0" anchor="t" bIns="91425" lIns="91425" rIns="91425" tIns="91425">
            <a:noAutofit/>
          </a:bodyPr>
          <a:lstStyle/>
          <a:p>
            <a:pPr lvl="0" rtl="0" algn="ctr">
              <a:spcBef>
                <a:spcPts val="0"/>
              </a:spcBef>
              <a:buNone/>
            </a:pPr>
            <a:r>
              <a:rPr b="1" lang="en" sz="2000">
                <a:solidFill>
                  <a:srgbClr val="434343"/>
                </a:solidFill>
                <a:latin typeface="Georgia"/>
                <a:ea typeface="Georgia"/>
                <a:cs typeface="Georgia"/>
                <a:sym typeface="Georgia"/>
              </a:rPr>
              <a:t>*** The solubility of a solute depends on the solvent it is being dissolved in***</a:t>
            </a:r>
          </a:p>
          <a:p>
            <a:pPr lvl="0" rtl="0">
              <a:spcBef>
                <a:spcPts val="0"/>
              </a:spcBef>
              <a:buNone/>
            </a:pPr>
            <a:r>
              <a:t/>
            </a:r>
            <a:endParaRPr sz="1800">
              <a:solidFill>
                <a:srgbClr val="434343"/>
              </a:solidFill>
              <a:latin typeface="Georgia"/>
              <a:ea typeface="Georgia"/>
              <a:cs typeface="Georgia"/>
              <a:sym typeface="Georgia"/>
            </a:endParaRPr>
          </a:p>
          <a:p>
            <a:pPr lvl="0" algn="ctr">
              <a:spcBef>
                <a:spcPts val="0"/>
              </a:spcBef>
              <a:buNone/>
            </a:pPr>
            <a:r>
              <a:rPr lang="en" sz="1800">
                <a:solidFill>
                  <a:srgbClr val="434343"/>
                </a:solidFill>
                <a:latin typeface="Georgia"/>
                <a:ea typeface="Georgia"/>
                <a:cs typeface="Georgia"/>
                <a:sym typeface="Georgia"/>
              </a:rPr>
              <a:t>E.g. these kids find out that skittles are soluble in some substances, but insoluble in others</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x="0" y="0"/>
          <a:ext cx="0" cy="0"/>
          <a:chOff x="0" y="0"/>
          <a:chExt cx="0" cy="0"/>
        </a:xfrm>
      </p:grpSpPr>
      <p:sp>
        <p:nvSpPr>
          <p:cNvPr id="106" name="Shape 106"/>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Solubility</a:t>
            </a:r>
          </a:p>
        </p:txBody>
      </p:sp>
      <p:sp>
        <p:nvSpPr>
          <p:cNvPr id="107" name="Shape 107"/>
          <p:cNvSpPr txBox="1"/>
          <p:nvPr/>
        </p:nvSpPr>
        <p:spPr>
          <a:xfrm>
            <a:off x="609600" y="1827575"/>
            <a:ext cx="8004300" cy="1143000"/>
          </a:xfrm>
          <a:prstGeom prst="rect">
            <a:avLst/>
          </a:prstGeom>
          <a:noFill/>
          <a:ln>
            <a:noFill/>
          </a:ln>
        </p:spPr>
        <p:txBody>
          <a:bodyPr anchorCtr="0" anchor="ctr" bIns="91425" lIns="91425" rIns="91425" tIns="91425">
            <a:noAutofit/>
          </a:bodyPr>
          <a:lstStyle/>
          <a:p>
            <a:pPr lvl="0" rtl="0">
              <a:spcBef>
                <a:spcPts val="600"/>
              </a:spcBef>
              <a:spcAft>
                <a:spcPts val="1000"/>
              </a:spcAft>
              <a:buNone/>
            </a:pPr>
            <a:r>
              <a:t/>
            </a:r>
            <a:endParaRPr i="1" sz="2400">
              <a:solidFill>
                <a:srgbClr val="434343"/>
              </a:solidFill>
              <a:latin typeface="Georgia"/>
              <a:ea typeface="Georgia"/>
              <a:cs typeface="Georgia"/>
              <a:sym typeface="Georgia"/>
            </a:endParaRPr>
          </a:p>
          <a:p>
            <a:pPr lvl="0" rtl="0" algn="ctr">
              <a:spcBef>
                <a:spcPts val="600"/>
              </a:spcBef>
              <a:spcAft>
                <a:spcPts val="1000"/>
              </a:spcAft>
              <a:buNone/>
            </a:pPr>
            <a:r>
              <a:rPr lang="en" sz="2400">
                <a:solidFill>
                  <a:srgbClr val="434343"/>
                </a:solidFill>
                <a:latin typeface="Georgia"/>
                <a:ea typeface="Georgia"/>
                <a:cs typeface="Georgia"/>
                <a:sym typeface="Georgia"/>
              </a:rPr>
              <a:t>The ability of a solute to dissolve often depends on how much solute is added to a mixture. Temperature and stirring also affect solubility. </a:t>
            </a:r>
          </a:p>
          <a:p>
            <a:pPr lvl="0" rtl="0" algn="ctr">
              <a:spcBef>
                <a:spcPts val="600"/>
              </a:spcBef>
              <a:spcAft>
                <a:spcPts val="1000"/>
              </a:spcAft>
              <a:buNone/>
            </a:pPr>
            <a:r>
              <a:t/>
            </a:r>
            <a:endParaRPr sz="600">
              <a:solidFill>
                <a:srgbClr val="434343"/>
              </a:solidFill>
              <a:latin typeface="Georgia"/>
              <a:ea typeface="Georgia"/>
              <a:cs typeface="Georgia"/>
              <a:sym typeface="Georgia"/>
            </a:endParaRPr>
          </a:p>
          <a:p>
            <a:pPr lvl="0" rtl="0" algn="ctr">
              <a:spcBef>
                <a:spcPts val="600"/>
              </a:spcBef>
              <a:spcAft>
                <a:spcPts val="1000"/>
              </a:spcAft>
              <a:buNone/>
            </a:pPr>
            <a:r>
              <a:t/>
            </a:r>
            <a:endParaRPr sz="2100">
              <a:solidFill>
                <a:srgbClr val="434343"/>
              </a:solidFill>
              <a:latin typeface="Georgia"/>
              <a:ea typeface="Georgia"/>
              <a:cs typeface="Georgia"/>
              <a:sym typeface="Georgia"/>
            </a:endParaRPr>
          </a:p>
        </p:txBody>
      </p:sp>
      <p:pic>
        <p:nvPicPr>
          <p:cNvPr id="108" name="Shape 108"/>
          <p:cNvPicPr preferRelativeResize="0"/>
          <p:nvPr/>
        </p:nvPicPr>
        <p:blipFill>
          <a:blip r:embed="rId3">
            <a:alphaModFix/>
          </a:blip>
          <a:stretch>
            <a:fillRect/>
          </a:stretch>
        </p:blipFill>
        <p:spPr>
          <a:xfrm>
            <a:off x="3142150" y="4787304"/>
            <a:ext cx="2568550" cy="1708100"/>
          </a:xfrm>
          <a:prstGeom prst="rect">
            <a:avLst/>
          </a:prstGeom>
          <a:noFill/>
          <a:ln>
            <a:noFill/>
          </a:ln>
        </p:spPr>
      </p:pic>
      <p:sp>
        <p:nvSpPr>
          <p:cNvPr id="109" name="Shape 109"/>
          <p:cNvSpPr txBox="1"/>
          <p:nvPr/>
        </p:nvSpPr>
        <p:spPr>
          <a:xfrm>
            <a:off x="213525" y="3180275"/>
            <a:ext cx="8807099" cy="1301999"/>
          </a:xfrm>
          <a:prstGeom prst="rect">
            <a:avLst/>
          </a:prstGeom>
          <a:noFill/>
          <a:ln>
            <a:noFill/>
          </a:ln>
        </p:spPr>
        <p:txBody>
          <a:bodyPr anchorCtr="0" anchor="ctr" bIns="91425" lIns="91425" rIns="91425" tIns="91425">
            <a:noAutofit/>
          </a:bodyPr>
          <a:lstStyle/>
          <a:p>
            <a:pPr lvl="0" rtl="0" algn="ctr">
              <a:spcBef>
                <a:spcPts val="600"/>
              </a:spcBef>
              <a:spcAft>
                <a:spcPts val="1000"/>
              </a:spcAft>
              <a:buNone/>
            </a:pPr>
            <a:r>
              <a:rPr lang="en" sz="2100">
                <a:solidFill>
                  <a:srgbClr val="434343"/>
                </a:solidFill>
                <a:latin typeface="Georgia"/>
                <a:ea typeface="Georgia"/>
                <a:cs typeface="Georgia"/>
                <a:sym typeface="Georgia"/>
              </a:rPr>
              <a:t>For example, sugar dissolves in water up until a certain point. If too much sugar is added, it will no longer form a solution. This is referred to the </a:t>
            </a:r>
            <a:r>
              <a:rPr i="1" lang="en" sz="2100">
                <a:solidFill>
                  <a:srgbClr val="434343"/>
                </a:solidFill>
                <a:latin typeface="Georgia"/>
                <a:ea typeface="Georgia"/>
                <a:cs typeface="Georgia"/>
                <a:sym typeface="Georgia"/>
              </a:rPr>
              <a:t>saturation point </a:t>
            </a:r>
            <a:r>
              <a:rPr lang="en" sz="2100">
                <a:solidFill>
                  <a:srgbClr val="434343"/>
                </a:solidFill>
                <a:latin typeface="Georgia"/>
                <a:ea typeface="Georgia"/>
                <a:cs typeface="Georgia"/>
                <a:sym typeface="Georgia"/>
              </a:rPr>
              <a:t>of the solvent. However, by mixing the solution or even heating it, we can actually increase the saturation point:</a:t>
            </a:r>
          </a:p>
        </p:txBody>
      </p:sp>
      <p:sp>
        <p:nvSpPr>
          <p:cNvPr id="110" name="Shape 110"/>
          <p:cNvSpPr/>
          <p:nvPr/>
        </p:nvSpPr>
        <p:spPr>
          <a:xfrm>
            <a:off x="113275" y="3041075"/>
            <a:ext cx="9030600" cy="1630500"/>
          </a:xfrm>
          <a:prstGeom prst="bracePair">
            <a:avLst/>
          </a:prstGeom>
          <a:noFill/>
          <a:ln cap="flat" cmpd="sng" w="38100">
            <a:solidFill>
              <a:srgbClr val="434343"/>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solidFill>
                <a:srgbClr val="434343"/>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4" name="Shape 114"/>
        <p:cNvGrpSpPr/>
        <p:nvPr/>
      </p:nvGrpSpPr>
      <p:grpSpPr>
        <a:xfrm>
          <a:off x="0" y="0"/>
          <a:ext cx="0" cy="0"/>
          <a:chOff x="0" y="0"/>
          <a:chExt cx="0" cy="0"/>
        </a:xfrm>
      </p:grpSpPr>
      <p:sp>
        <p:nvSpPr>
          <p:cNvPr id="115" name="Shape 115"/>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Solubility</a:t>
            </a:r>
          </a:p>
        </p:txBody>
      </p:sp>
      <p:sp>
        <p:nvSpPr>
          <p:cNvPr id="116" name="Shape 116"/>
          <p:cNvSpPr txBox="1"/>
          <p:nvPr/>
        </p:nvSpPr>
        <p:spPr>
          <a:xfrm>
            <a:off x="818075" y="1181725"/>
            <a:ext cx="7842600" cy="2530799"/>
          </a:xfrm>
          <a:prstGeom prst="rect">
            <a:avLst/>
          </a:prstGeom>
          <a:noFill/>
          <a:ln>
            <a:noFill/>
          </a:ln>
        </p:spPr>
        <p:txBody>
          <a:bodyPr anchorCtr="0" anchor="ctr" bIns="91425" lIns="91425" rIns="91425" tIns="91425">
            <a:noAutofit/>
          </a:bodyPr>
          <a:lstStyle/>
          <a:p>
            <a:pPr lvl="0" rtl="0" algn="ctr">
              <a:spcBef>
                <a:spcPts val="600"/>
              </a:spcBef>
              <a:buNone/>
            </a:pPr>
            <a:r>
              <a:rPr lang="en" sz="2400">
                <a:solidFill>
                  <a:srgbClr val="434343"/>
                </a:solidFill>
                <a:latin typeface="Georgia"/>
                <a:ea typeface="Georgia"/>
                <a:cs typeface="Georgia"/>
                <a:sym typeface="Georgia"/>
              </a:rPr>
              <a:t>Water is often referred to as the “universal solvent” because it is capable of dissolving most types of solute. Not all substances however, dissolve in water...</a:t>
            </a:r>
          </a:p>
        </p:txBody>
      </p:sp>
      <p:pic>
        <p:nvPicPr>
          <p:cNvPr id="117" name="Shape 117"/>
          <p:cNvPicPr preferRelativeResize="0"/>
          <p:nvPr/>
        </p:nvPicPr>
        <p:blipFill>
          <a:blip r:embed="rId3">
            <a:alphaModFix/>
          </a:blip>
          <a:stretch>
            <a:fillRect/>
          </a:stretch>
        </p:blipFill>
        <p:spPr>
          <a:xfrm>
            <a:off x="3784875" y="4272951"/>
            <a:ext cx="3062700" cy="2030724"/>
          </a:xfrm>
          <a:prstGeom prst="rect">
            <a:avLst/>
          </a:prstGeom>
          <a:noFill/>
          <a:ln>
            <a:noFill/>
          </a:ln>
        </p:spPr>
      </p:pic>
      <p:pic>
        <p:nvPicPr>
          <p:cNvPr id="118" name="Shape 118"/>
          <p:cNvPicPr preferRelativeResize="0"/>
          <p:nvPr/>
        </p:nvPicPr>
        <p:blipFill>
          <a:blip r:embed="rId4">
            <a:alphaModFix/>
          </a:blip>
          <a:stretch>
            <a:fillRect/>
          </a:stretch>
        </p:blipFill>
        <p:spPr>
          <a:xfrm>
            <a:off x="6365950" y="3582100"/>
            <a:ext cx="1521091" cy="2030725"/>
          </a:xfrm>
          <a:prstGeom prst="rect">
            <a:avLst/>
          </a:prstGeom>
          <a:noFill/>
          <a:ln>
            <a:noFill/>
          </a:ln>
        </p:spPr>
      </p:pic>
      <p:sp>
        <p:nvSpPr>
          <p:cNvPr id="119" name="Shape 119"/>
          <p:cNvSpPr txBox="1"/>
          <p:nvPr/>
        </p:nvSpPr>
        <p:spPr>
          <a:xfrm>
            <a:off x="748400" y="3918825"/>
            <a:ext cx="2830499" cy="1779300"/>
          </a:xfrm>
          <a:prstGeom prst="rect">
            <a:avLst/>
          </a:prstGeom>
          <a:noFill/>
          <a:ln>
            <a:noFill/>
          </a:ln>
        </p:spPr>
        <p:txBody>
          <a:bodyPr anchorCtr="0" anchor="t" bIns="91425" lIns="91425" rIns="91425" tIns="91425">
            <a:noAutofit/>
          </a:bodyPr>
          <a:lstStyle/>
          <a:p>
            <a:pPr lvl="0" algn="ctr">
              <a:spcBef>
                <a:spcPts val="0"/>
              </a:spcBef>
              <a:buNone/>
            </a:pPr>
            <a:r>
              <a:rPr lang="en" sz="2000">
                <a:solidFill>
                  <a:srgbClr val="434343"/>
                </a:solidFill>
                <a:latin typeface="Georgia"/>
                <a:ea typeface="Georgia"/>
                <a:cs typeface="Georgia"/>
                <a:sym typeface="Georgia"/>
              </a:rPr>
              <a:t>Oil and gasoline are both insoluble in water; this is why they are so harmful to the environment</a:t>
            </a:r>
          </a:p>
        </p:txBody>
      </p:sp>
    </p:spTree>
  </p:cSld>
  <p:clrMapOvr>
    <a:masterClrMapping/>
  </p:clrMapOvr>
</p:sld>
</file>

<file path=ppt/theme/theme1.xml><?xml version="1.0" encoding="utf-8"?>
<a:theme xmlns:a="http://schemas.openxmlformats.org/drawingml/2006/main" xmlns:r="http://schemas.openxmlformats.org/officeDocument/2006/relationships" name="paper-plane">
  <a:themeElements>
    <a:clrScheme name="Custom 354">
      <a:dk1>
        <a:srgbClr val="000000"/>
      </a:dk1>
      <a:lt1>
        <a:srgbClr val="FFFFFF"/>
      </a:lt1>
      <a:dk2>
        <a:srgbClr val="30182B"/>
      </a:dk2>
      <a:lt2>
        <a:srgbClr val="DFDFDF"/>
      </a:lt2>
      <a:accent1>
        <a:srgbClr val="592D50"/>
      </a:accent1>
      <a:accent2>
        <a:srgbClr val="D3A67A"/>
      </a:accent2>
      <a:accent3>
        <a:srgbClr val="45485F"/>
      </a:accent3>
      <a:accent4>
        <a:srgbClr val="6B9756"/>
      </a:accent4>
      <a:accent5>
        <a:srgbClr val="7D576E"/>
      </a:accent5>
      <a:accent6>
        <a:srgbClr val="4C1A23"/>
      </a:accent6>
      <a:hlink>
        <a:srgbClr val="511E3E"/>
      </a:hlink>
      <a:folHlink>
        <a:srgbClr val="9EA0A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