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6.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54" r:id="rId4"/>
  </p:sldMasterIdLst>
  <p:notesMasterIdLst>
    <p:notesMasterId r:id="rId5"/>
  </p:notesMasterIdLst>
  <p:sldIdLst>
    <p:sldId id="256" r:id="rId6"/>
    <p:sldId id="257" r:id="rId7"/>
    <p:sldId id="258" r:id="rId8"/>
    <p:sldId id="259" r:id="rId9"/>
    <p:sldId id="260" r:id="rId10"/>
    <p:sldId id="261" r:id="rId11"/>
  </p:sldIdLst>
  <p:sldSz cy="6858000" cx="9144000"/>
  <p:notesSz cx="6858000" cy="9144000"/>
  <p:embeddedFontLst>
    <p:embeddedFont>
      <p:font typeface="Walter Turncoat"/>
      <p:regular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17173780-20BE-457C-B3DC-7227AA7B8C17}">
  <a:tblStyle styleId="{17173780-20BE-457C-B3DC-7227AA7B8C17}" styleName="Table_0">
    <a:wholeTbl>
      <a:tcStyle>
        <a:tcBdr>
          <a:left>
            <a:ln cap="flat" cmpd="sng" w="9525">
              <a:solidFill>
                <a:srgbClr val="9E9E9E"/>
              </a:solidFill>
              <a:prstDash val="solid"/>
              <a:round/>
              <a:headEnd len="med" w="med" type="none"/>
              <a:tailEnd len="med" w="med" type="none"/>
            </a:ln>
          </a:left>
          <a:right>
            <a:ln cap="flat" cmpd="sng" w="9525">
              <a:solidFill>
                <a:srgbClr val="9E9E9E"/>
              </a:solidFill>
              <a:prstDash val="solid"/>
              <a:round/>
              <a:headEnd len="med" w="med" type="none"/>
              <a:tailEnd len="med" w="med" type="none"/>
            </a:ln>
          </a:right>
          <a:top>
            <a:ln cap="flat" cmpd="sng" w="9525">
              <a:solidFill>
                <a:srgbClr val="9E9E9E"/>
              </a:solidFill>
              <a:prstDash val="solid"/>
              <a:round/>
              <a:headEnd len="med" w="med" type="none"/>
              <a:tailEnd len="med" w="med" type="none"/>
            </a:ln>
          </a:top>
          <a:bottom>
            <a:ln cap="flat" cmpd="sng" w="9525">
              <a:solidFill>
                <a:srgbClr val="9E9E9E"/>
              </a:solidFill>
              <a:prstDash val="solid"/>
              <a:round/>
              <a:headEnd len="med" w="med" type="none"/>
              <a:tailEnd len="med" w="med" type="none"/>
            </a:ln>
          </a:bottom>
          <a:insideH>
            <a:ln cap="flat" cmpd="sng" w="9525">
              <a:solidFill>
                <a:srgbClr val="9E9E9E"/>
              </a:solidFill>
              <a:prstDash val="solid"/>
              <a:round/>
              <a:headEnd len="med" w="med" type="none"/>
              <a:tailEnd len="med" w="med" type="none"/>
            </a:ln>
          </a:insideH>
          <a:insideV>
            <a:ln cap="flat" cmpd="sng" w="9525">
              <a:solidFill>
                <a:srgbClr val="9E9E9E"/>
              </a:solidFill>
              <a:prstDash val="solid"/>
              <a:round/>
              <a:headEnd len="med" w="med" type="none"/>
              <a:tailEnd len="med" w="med" type="none"/>
            </a:ln>
          </a:insideV>
        </a:tcBdr>
      </a:tcStyle>
    </a:wholeTbl>
  </a:tblStyle>
</a:tblStyleLst>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11" Type="http://schemas.openxmlformats.org/officeDocument/2006/relationships/slide" Target="slides/slide6.xml"/><Relationship Id="rId10" Type="http://schemas.openxmlformats.org/officeDocument/2006/relationships/slide" Target="slides/slide5.xml"/><Relationship Id="rId12" Type="http://schemas.openxmlformats.org/officeDocument/2006/relationships/font" Target="fonts/WalterTurncoat-regular.fntdata"/><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6" name="Shape 46"/>
        <p:cNvGrpSpPr/>
        <p:nvPr/>
      </p:nvGrpSpPr>
      <p:grpSpPr>
        <a:xfrm>
          <a:off x="0" y="0"/>
          <a:ext cx="0" cy="0"/>
          <a:chOff x="0" y="0"/>
          <a:chExt cx="0" cy="0"/>
        </a:xfrm>
      </p:grpSpPr>
      <p:sp>
        <p:nvSpPr>
          <p:cNvPr id="47" name="Shape 47"/>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p:spPr>
      </p:sp>
      <p:sp>
        <p:nvSpPr>
          <p:cNvPr id="48" name="Shape 4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2" name="Shape 52"/>
        <p:cNvGrpSpPr/>
        <p:nvPr/>
      </p:nvGrpSpPr>
      <p:grpSpPr>
        <a:xfrm>
          <a:off x="0" y="0"/>
          <a:ext cx="0" cy="0"/>
          <a:chOff x="0" y="0"/>
          <a:chExt cx="0" cy="0"/>
        </a:xfrm>
      </p:grpSpPr>
      <p:sp>
        <p:nvSpPr>
          <p:cNvPr id="53" name="Shape 53"/>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p:spPr>
      </p:sp>
      <p:sp>
        <p:nvSpPr>
          <p:cNvPr id="54" name="Shape 5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9" name="Shape 59"/>
        <p:cNvGrpSpPr/>
        <p:nvPr/>
      </p:nvGrpSpPr>
      <p:grpSpPr>
        <a:xfrm>
          <a:off x="0" y="0"/>
          <a:ext cx="0" cy="0"/>
          <a:chOff x="0" y="0"/>
          <a:chExt cx="0" cy="0"/>
        </a:xfrm>
      </p:grpSpPr>
      <p:sp>
        <p:nvSpPr>
          <p:cNvPr id="60" name="Shape 60"/>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p:spPr>
      </p:sp>
      <p:sp>
        <p:nvSpPr>
          <p:cNvPr id="61" name="Shape 61"/>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6" name="Shape 66"/>
        <p:cNvGrpSpPr/>
        <p:nvPr/>
      </p:nvGrpSpPr>
      <p:grpSpPr>
        <a:xfrm>
          <a:off x="0" y="0"/>
          <a:ext cx="0" cy="0"/>
          <a:chOff x="0" y="0"/>
          <a:chExt cx="0" cy="0"/>
        </a:xfrm>
      </p:grpSpPr>
      <p:sp>
        <p:nvSpPr>
          <p:cNvPr id="67" name="Shape 67"/>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p:spPr>
      </p:sp>
      <p:sp>
        <p:nvSpPr>
          <p:cNvPr id="68" name="Shape 68"/>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3" name="Shape 73"/>
        <p:cNvGrpSpPr/>
        <p:nvPr/>
      </p:nvGrpSpPr>
      <p:grpSpPr>
        <a:xfrm>
          <a:off x="0" y="0"/>
          <a:ext cx="0" cy="0"/>
          <a:chOff x="0" y="0"/>
          <a:chExt cx="0" cy="0"/>
        </a:xfrm>
      </p:grpSpPr>
      <p:sp>
        <p:nvSpPr>
          <p:cNvPr id="74" name="Shape 74"/>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p:spPr>
      </p:sp>
      <p:sp>
        <p:nvSpPr>
          <p:cNvPr id="75" name="Shape 75"/>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2" name="Shape 82"/>
        <p:cNvGrpSpPr/>
        <p:nvPr/>
      </p:nvGrpSpPr>
      <p:grpSpPr>
        <a:xfrm>
          <a:off x="0" y="0"/>
          <a:ext cx="0" cy="0"/>
          <a:chOff x="0" y="0"/>
          <a:chExt cx="0" cy="0"/>
        </a:xfrm>
      </p:grpSpPr>
      <p:sp>
        <p:nvSpPr>
          <p:cNvPr id="83" name="Shape 83"/>
          <p:cNvSpPr/>
          <p:nvPr>
            <p:ph idx="2" type="sldImg"/>
          </p:nvPr>
        </p:nvSpPr>
        <p:spPr>
          <a:xfrm>
            <a:off x="1143309" y="685800"/>
            <a:ext cx="4572000" cy="3429000"/>
          </a:xfrm>
          <a:custGeom>
            <a:pathLst>
              <a:path extrusionOk="0" h="120000" w="120000">
                <a:moveTo>
                  <a:pt x="0" y="0"/>
                </a:moveTo>
                <a:lnTo>
                  <a:pt x="120000" y="0"/>
                </a:lnTo>
                <a:lnTo>
                  <a:pt x="120000" y="120000"/>
                </a:lnTo>
                <a:lnTo>
                  <a:pt x="0" y="120000"/>
                </a:lnTo>
                <a:close/>
              </a:path>
            </a:pathLst>
          </a:custGeom>
        </p:spPr>
      </p:sp>
      <p:sp>
        <p:nvSpPr>
          <p:cNvPr id="84" name="Shape 84"/>
          <p:cNvSpPr txBox="1"/>
          <p:nvPr>
            <p:ph idx="1" type="body"/>
          </p:nvPr>
        </p:nvSpPr>
        <p:spPr>
          <a:xfrm>
            <a:off x="685800" y="4343400"/>
            <a:ext cx="5486399"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spTree>
      <p:nvGrpSpPr>
        <p:cNvPr id="9" name="Shape 9"/>
        <p:cNvGrpSpPr/>
        <p:nvPr/>
      </p:nvGrpSpPr>
      <p:grpSpPr>
        <a:xfrm>
          <a:off x="0" y="0"/>
          <a:ext cx="0" cy="0"/>
          <a:chOff x="0" y="0"/>
          <a:chExt cx="0" cy="0"/>
        </a:xfrm>
      </p:grpSpPr>
      <p:sp>
        <p:nvSpPr>
          <p:cNvPr id="10" name="Shape 10"/>
          <p:cNvSpPr/>
          <p:nvPr/>
        </p:nvSpPr>
        <p:spPr>
          <a:xfrm flipH="1" rot="10800000">
            <a:off x="0" y="3979800"/>
            <a:ext cx="9144000" cy="2878199"/>
          </a:xfrm>
          <a:prstGeom prst="rect">
            <a:avLst/>
          </a:prstGeom>
          <a:solidFill>
            <a:schemeClr val="lt1"/>
          </a:solidFill>
          <a:ln>
            <a:noFill/>
          </a:ln>
        </p:spPr>
        <p:txBody>
          <a:bodyPr anchorCtr="0" anchor="ctr" bIns="45700" lIns="91425" rIns="91425" tIns="45700">
            <a:noAutofit/>
          </a:bodyPr>
          <a:lstStyle/>
          <a:p>
            <a:pPr lvl="0">
              <a:spcBef>
                <a:spcPts val="0"/>
              </a:spcBef>
              <a:buNone/>
            </a:pPr>
            <a:r>
              <a:t/>
            </a:r>
            <a:endParaRPr/>
          </a:p>
        </p:txBody>
      </p:sp>
      <p:sp>
        <p:nvSpPr>
          <p:cNvPr id="11" name="Shape 11"/>
          <p:cNvSpPr/>
          <p:nvPr/>
        </p:nvSpPr>
        <p:spPr>
          <a:xfrm>
            <a:off x="0" y="3190900"/>
            <a:ext cx="4617372" cy="790108"/>
          </a:xfrm>
          <a:custGeom>
            <a:pathLst>
              <a:path extrusionOk="0" h="1108924" w="4617373">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anchorCtr="0" anchor="ctr" bIns="45700" lIns="91425" rIns="91425" tIns="45700">
            <a:noAutofit/>
          </a:bodyPr>
          <a:lstStyle/>
          <a:p>
            <a:pPr lvl="0">
              <a:spcBef>
                <a:spcPts val="0"/>
              </a:spcBef>
              <a:buNone/>
            </a:pPr>
            <a:r>
              <a:t/>
            </a:r>
            <a:endParaRPr/>
          </a:p>
        </p:txBody>
      </p:sp>
      <p:sp>
        <p:nvSpPr>
          <p:cNvPr id="12" name="Shape 12"/>
          <p:cNvSpPr/>
          <p:nvPr/>
        </p:nvSpPr>
        <p:spPr>
          <a:xfrm flipH="1" rot="10800000">
            <a:off x="0" y="3980458"/>
            <a:ext cx="4617372" cy="759612"/>
          </a:xfrm>
          <a:custGeom>
            <a:pathLst>
              <a:path extrusionOk="0" h="1108924" w="4617373">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anchorCtr="0" anchor="ctr" bIns="45700" lIns="91425" rIns="91425" tIns="45700">
            <a:noAutofit/>
          </a:bodyPr>
          <a:lstStyle/>
          <a:p>
            <a:pPr lvl="0">
              <a:spcBef>
                <a:spcPts val="0"/>
              </a:spcBef>
              <a:buNone/>
            </a:pPr>
            <a:r>
              <a:t/>
            </a:r>
            <a:endParaRPr/>
          </a:p>
        </p:txBody>
      </p:sp>
      <p:sp>
        <p:nvSpPr>
          <p:cNvPr id="13" name="Shape 13"/>
          <p:cNvSpPr txBox="1"/>
          <p:nvPr>
            <p:ph type="ctrTitle"/>
          </p:nvPr>
        </p:nvSpPr>
        <p:spPr>
          <a:xfrm>
            <a:off x="685800" y="2329190"/>
            <a:ext cx="7772400" cy="1650599"/>
          </a:xfrm>
          <a:prstGeom prst="rect">
            <a:avLst/>
          </a:prstGeom>
        </p:spPr>
        <p:txBody>
          <a:bodyPr anchorCtr="0" anchor="b"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14" name="Shape 14"/>
          <p:cNvSpPr txBox="1"/>
          <p:nvPr>
            <p:ph idx="1" type="subTitle"/>
          </p:nvPr>
        </p:nvSpPr>
        <p:spPr>
          <a:xfrm>
            <a:off x="685800" y="4124476"/>
            <a:ext cx="7772400" cy="888899"/>
          </a:xfrm>
          <a:prstGeom prst="rect">
            <a:avLst/>
          </a:prstGeom>
        </p:spPr>
        <p:txBody>
          <a:bodyPr anchorCtr="0" anchor="t" bIns="91425" lIns="91425" rIns="91425" tIns="91425"/>
          <a:lstStyle>
            <a:lvl1pPr lvl="0" algn="ctr">
              <a:spcBef>
                <a:spcPts val="0"/>
              </a:spcBef>
              <a:buClr>
                <a:schemeClr val="dk2"/>
              </a:buClr>
              <a:buSzPct val="100000"/>
              <a:buNone/>
              <a:defRPr i="1" sz="2400">
                <a:solidFill>
                  <a:schemeClr val="dk2"/>
                </a:solidFill>
              </a:defRPr>
            </a:lvl1pPr>
            <a:lvl2pPr lvl="1" algn="ctr">
              <a:spcBef>
                <a:spcPts val="0"/>
              </a:spcBef>
              <a:buClr>
                <a:schemeClr val="dk2"/>
              </a:buClr>
              <a:buNone/>
              <a:defRPr i="1">
                <a:solidFill>
                  <a:schemeClr val="dk2"/>
                </a:solidFill>
              </a:defRPr>
            </a:lvl2pPr>
            <a:lvl3pPr lvl="2" algn="ctr">
              <a:spcBef>
                <a:spcPts val="0"/>
              </a:spcBef>
              <a:buClr>
                <a:schemeClr val="dk2"/>
              </a:buClr>
              <a:buNone/>
              <a:defRPr i="1">
                <a:solidFill>
                  <a:schemeClr val="dk2"/>
                </a:solidFill>
              </a:defRPr>
            </a:lvl3pPr>
            <a:lvl4pPr lvl="3" algn="ctr">
              <a:spcBef>
                <a:spcPts val="0"/>
              </a:spcBef>
              <a:buClr>
                <a:schemeClr val="dk2"/>
              </a:buClr>
              <a:buSzPct val="100000"/>
              <a:buNone/>
              <a:defRPr i="1" sz="2400">
                <a:solidFill>
                  <a:schemeClr val="dk2"/>
                </a:solidFill>
              </a:defRPr>
            </a:lvl4pPr>
            <a:lvl5pPr lvl="4" algn="ctr">
              <a:spcBef>
                <a:spcPts val="0"/>
              </a:spcBef>
              <a:buClr>
                <a:schemeClr val="dk2"/>
              </a:buClr>
              <a:buSzPct val="100000"/>
              <a:buNone/>
              <a:defRPr i="1" sz="2400">
                <a:solidFill>
                  <a:schemeClr val="dk2"/>
                </a:solidFill>
              </a:defRPr>
            </a:lvl5pPr>
            <a:lvl6pPr lvl="5" algn="ctr">
              <a:spcBef>
                <a:spcPts val="0"/>
              </a:spcBef>
              <a:buClr>
                <a:schemeClr val="dk2"/>
              </a:buClr>
              <a:buSzPct val="100000"/>
              <a:buNone/>
              <a:defRPr i="1" sz="2400">
                <a:solidFill>
                  <a:schemeClr val="dk2"/>
                </a:solidFill>
              </a:defRPr>
            </a:lvl6pPr>
            <a:lvl7pPr lvl="6" algn="ctr">
              <a:spcBef>
                <a:spcPts val="0"/>
              </a:spcBef>
              <a:buClr>
                <a:schemeClr val="dk2"/>
              </a:buClr>
              <a:buSzPct val="100000"/>
              <a:buNone/>
              <a:defRPr i="1" sz="2400">
                <a:solidFill>
                  <a:schemeClr val="dk2"/>
                </a:solidFill>
              </a:defRPr>
            </a:lvl7pPr>
            <a:lvl8pPr lvl="7" algn="ctr">
              <a:spcBef>
                <a:spcPts val="0"/>
              </a:spcBef>
              <a:buClr>
                <a:schemeClr val="dk2"/>
              </a:buClr>
              <a:buSzPct val="100000"/>
              <a:buNone/>
              <a:defRPr i="1" sz="2400">
                <a:solidFill>
                  <a:schemeClr val="dk2"/>
                </a:solidFill>
              </a:defRPr>
            </a:lvl8pPr>
            <a:lvl9pPr lvl="8" algn="ctr">
              <a:spcBef>
                <a:spcPts val="0"/>
              </a:spcBef>
              <a:buClr>
                <a:schemeClr val="dk2"/>
              </a:buClr>
              <a:buSzPct val="100000"/>
              <a:buNone/>
              <a:defRPr i="1" sz="2400">
                <a:solidFill>
                  <a:schemeClr val="dk2"/>
                </a:solidFill>
              </a:defRPr>
            </a:lvl9pPr>
          </a:lstStyle>
          <a:p/>
        </p:txBody>
      </p:sp>
      <p:sp>
        <p:nvSpPr>
          <p:cNvPr id="15" name="Shape 15"/>
          <p:cNvSpPr txBox="1"/>
          <p:nvPr>
            <p:ph idx="12" type="sldNum"/>
          </p:nvPr>
        </p:nvSpPr>
        <p:spPr>
          <a:xfrm>
            <a:off x="8556791" y="6333134"/>
            <a:ext cx="548699" cy="524699"/>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dk1"/>
                </a:solidFill>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spTree>
      <p:nvGrpSpPr>
        <p:cNvPr id="16" name="Shape 16"/>
        <p:cNvGrpSpPr/>
        <p:nvPr/>
      </p:nvGrpSpPr>
      <p:grpSpPr>
        <a:xfrm>
          <a:off x="0" y="0"/>
          <a:ext cx="0" cy="0"/>
          <a:chOff x="0" y="0"/>
          <a:chExt cx="0" cy="0"/>
        </a:xfrm>
      </p:grpSpPr>
      <p:sp>
        <p:nvSpPr>
          <p:cNvPr id="17" name="Shape 17"/>
          <p:cNvSpPr/>
          <p:nvPr/>
        </p:nvSpPr>
        <p:spPr>
          <a:xfrm flipH="1" rot="10800000">
            <a:off x="0" y="1550999"/>
            <a:ext cx="9144000" cy="5307000"/>
          </a:xfrm>
          <a:prstGeom prst="rect">
            <a:avLst/>
          </a:prstGeom>
          <a:solidFill>
            <a:schemeClr val="lt1"/>
          </a:solidFill>
          <a:ln>
            <a:noFill/>
          </a:ln>
        </p:spPr>
        <p:txBody>
          <a:bodyPr anchorCtr="0" anchor="ctr" bIns="45700" lIns="91425" rIns="91425" tIns="45700">
            <a:noAutofit/>
          </a:bodyPr>
          <a:lstStyle/>
          <a:p>
            <a:pPr lvl="0">
              <a:spcBef>
                <a:spcPts val="0"/>
              </a:spcBef>
              <a:buNone/>
            </a:pPr>
            <a:r>
              <a:t/>
            </a:r>
            <a:endParaRPr/>
          </a:p>
        </p:txBody>
      </p:sp>
      <p:sp>
        <p:nvSpPr>
          <p:cNvPr id="18" name="Shape 18"/>
          <p:cNvSpPr/>
          <p:nvPr/>
        </p:nvSpPr>
        <p:spPr>
          <a:xfrm flipH="1">
            <a:off x="4526627" y="761799"/>
            <a:ext cx="4617372" cy="790108"/>
          </a:xfrm>
          <a:custGeom>
            <a:pathLst>
              <a:path extrusionOk="0" h="1108924" w="4617373">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anchorCtr="0" anchor="ctr" bIns="45700" lIns="91425" rIns="91425" tIns="45700">
            <a:noAutofit/>
          </a:bodyPr>
          <a:lstStyle/>
          <a:p>
            <a:pPr lvl="0">
              <a:spcBef>
                <a:spcPts val="0"/>
              </a:spcBef>
              <a:buNone/>
            </a:pPr>
            <a:r>
              <a:t/>
            </a:r>
            <a:endParaRPr/>
          </a:p>
        </p:txBody>
      </p:sp>
      <p:sp>
        <p:nvSpPr>
          <p:cNvPr id="19" name="Shape 19"/>
          <p:cNvSpPr/>
          <p:nvPr/>
        </p:nvSpPr>
        <p:spPr>
          <a:xfrm rot="10800000">
            <a:off x="4526627" y="1551358"/>
            <a:ext cx="4617372" cy="759612"/>
          </a:xfrm>
          <a:custGeom>
            <a:pathLst>
              <a:path extrusionOk="0" h="1108924" w="4617373">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anchorCtr="0" anchor="ctr" bIns="45700" lIns="91425" rIns="91425" tIns="45700">
            <a:noAutofit/>
          </a:bodyPr>
          <a:lstStyle/>
          <a:p>
            <a:pPr lvl="0">
              <a:spcBef>
                <a:spcPts val="0"/>
              </a:spcBef>
              <a:buNone/>
            </a:pPr>
            <a:r>
              <a:t/>
            </a:r>
            <a:endParaRPr/>
          </a:p>
        </p:txBody>
      </p:sp>
      <p:sp>
        <p:nvSpPr>
          <p:cNvPr id="20" name="Shape 20"/>
          <p:cNvSpPr txBox="1"/>
          <p:nvPr>
            <p:ph type="title"/>
          </p:nvPr>
        </p:nvSpPr>
        <p:spPr>
          <a:xfrm>
            <a:off x="457200" y="274637"/>
            <a:ext cx="8229600" cy="1143000"/>
          </a:xfrm>
          <a:prstGeom prst="rect">
            <a:avLst/>
          </a:prstGeom>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1" name="Shape 21"/>
          <p:cNvSpPr txBox="1"/>
          <p:nvPr>
            <p:ph idx="1" type="body"/>
          </p:nvPr>
        </p:nvSpPr>
        <p:spPr>
          <a:xfrm>
            <a:off x="457200" y="1600200"/>
            <a:ext cx="8229600" cy="4967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2" type="sldNum"/>
          </p:nvPr>
        </p:nvSpPr>
        <p:spPr>
          <a:xfrm>
            <a:off x="8556791" y="6333134"/>
            <a:ext cx="548699" cy="524699"/>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dk2"/>
                </a:solidFill>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spTree>
      <p:nvGrpSpPr>
        <p:cNvPr id="23" name="Shape 23"/>
        <p:cNvGrpSpPr/>
        <p:nvPr/>
      </p:nvGrpSpPr>
      <p:grpSpPr>
        <a:xfrm>
          <a:off x="0" y="0"/>
          <a:ext cx="0" cy="0"/>
          <a:chOff x="0" y="0"/>
          <a:chExt cx="0" cy="0"/>
        </a:xfrm>
      </p:grpSpPr>
      <p:sp>
        <p:nvSpPr>
          <p:cNvPr id="24" name="Shape 24"/>
          <p:cNvSpPr/>
          <p:nvPr/>
        </p:nvSpPr>
        <p:spPr>
          <a:xfrm flipH="1" rot="10800000">
            <a:off x="0" y="1550999"/>
            <a:ext cx="9144000" cy="5307000"/>
          </a:xfrm>
          <a:prstGeom prst="rect">
            <a:avLst/>
          </a:prstGeom>
          <a:solidFill>
            <a:schemeClr val="lt1"/>
          </a:solidFill>
          <a:ln>
            <a:noFill/>
          </a:ln>
        </p:spPr>
        <p:txBody>
          <a:bodyPr anchorCtr="0" anchor="ctr" bIns="45700" lIns="91425" rIns="91425" tIns="45700">
            <a:noAutofit/>
          </a:bodyPr>
          <a:lstStyle/>
          <a:p>
            <a:pPr lvl="0">
              <a:spcBef>
                <a:spcPts val="0"/>
              </a:spcBef>
              <a:buNone/>
            </a:pPr>
            <a:r>
              <a:t/>
            </a:r>
            <a:endParaRPr/>
          </a:p>
        </p:txBody>
      </p:sp>
      <p:sp>
        <p:nvSpPr>
          <p:cNvPr id="25" name="Shape 25"/>
          <p:cNvSpPr/>
          <p:nvPr/>
        </p:nvSpPr>
        <p:spPr>
          <a:xfrm rot="10800000">
            <a:off x="4526627" y="1551358"/>
            <a:ext cx="4617372" cy="759612"/>
          </a:xfrm>
          <a:custGeom>
            <a:pathLst>
              <a:path extrusionOk="0" h="1108924" w="4617373">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anchorCtr="0" anchor="ctr" bIns="45700" lIns="91425" rIns="91425" tIns="45700">
            <a:noAutofit/>
          </a:bodyPr>
          <a:lstStyle/>
          <a:p>
            <a:pPr lvl="0">
              <a:spcBef>
                <a:spcPts val="0"/>
              </a:spcBef>
              <a:buNone/>
            </a:pPr>
            <a:r>
              <a:t/>
            </a:r>
            <a:endParaRPr/>
          </a:p>
        </p:txBody>
      </p:sp>
      <p:sp>
        <p:nvSpPr>
          <p:cNvPr id="26" name="Shape 26"/>
          <p:cNvSpPr txBox="1"/>
          <p:nvPr>
            <p:ph type="title"/>
          </p:nvPr>
        </p:nvSpPr>
        <p:spPr>
          <a:xfrm>
            <a:off x="457200" y="274637"/>
            <a:ext cx="8229600" cy="1143000"/>
          </a:xfrm>
          <a:prstGeom prst="rect">
            <a:avLst/>
          </a:prstGeom>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7" name="Shape 27"/>
          <p:cNvSpPr txBox="1"/>
          <p:nvPr>
            <p:ph idx="1" type="body"/>
          </p:nvPr>
        </p:nvSpPr>
        <p:spPr>
          <a:xfrm>
            <a:off x="457200" y="1600200"/>
            <a:ext cx="3994500" cy="4967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8" name="Shape 28"/>
          <p:cNvSpPr/>
          <p:nvPr/>
        </p:nvSpPr>
        <p:spPr>
          <a:xfrm flipH="1">
            <a:off x="4526627" y="761799"/>
            <a:ext cx="4617372" cy="790108"/>
          </a:xfrm>
          <a:custGeom>
            <a:pathLst>
              <a:path extrusionOk="0" h="1108924" w="4617373">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anchorCtr="0" anchor="ctr" bIns="45700" lIns="91425" rIns="91425" tIns="45700">
            <a:noAutofit/>
          </a:bodyPr>
          <a:lstStyle/>
          <a:p>
            <a:pPr lvl="0">
              <a:spcBef>
                <a:spcPts val="0"/>
              </a:spcBef>
              <a:buNone/>
            </a:pPr>
            <a:r>
              <a:t/>
            </a:r>
            <a:endParaRPr/>
          </a:p>
        </p:txBody>
      </p:sp>
      <p:sp>
        <p:nvSpPr>
          <p:cNvPr id="29" name="Shape 29"/>
          <p:cNvSpPr txBox="1"/>
          <p:nvPr>
            <p:ph idx="2" type="body"/>
          </p:nvPr>
        </p:nvSpPr>
        <p:spPr>
          <a:xfrm>
            <a:off x="4692273" y="1600200"/>
            <a:ext cx="3994500" cy="4967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30" name="Shape 30"/>
          <p:cNvSpPr txBox="1"/>
          <p:nvPr>
            <p:ph idx="12" type="sldNum"/>
          </p:nvPr>
        </p:nvSpPr>
        <p:spPr>
          <a:xfrm>
            <a:off x="8556791" y="6333134"/>
            <a:ext cx="548699" cy="524699"/>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dk2"/>
                </a:solidFill>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spTree>
      <p:nvGrpSpPr>
        <p:cNvPr id="31" name="Shape 31"/>
        <p:cNvGrpSpPr/>
        <p:nvPr/>
      </p:nvGrpSpPr>
      <p:grpSpPr>
        <a:xfrm>
          <a:off x="0" y="0"/>
          <a:ext cx="0" cy="0"/>
          <a:chOff x="0" y="0"/>
          <a:chExt cx="0" cy="0"/>
        </a:xfrm>
      </p:grpSpPr>
      <p:sp>
        <p:nvSpPr>
          <p:cNvPr id="32" name="Shape 32"/>
          <p:cNvSpPr/>
          <p:nvPr/>
        </p:nvSpPr>
        <p:spPr>
          <a:xfrm flipH="1" rot="10800000">
            <a:off x="0" y="1550999"/>
            <a:ext cx="9144000" cy="5307000"/>
          </a:xfrm>
          <a:prstGeom prst="rect">
            <a:avLst/>
          </a:prstGeom>
          <a:solidFill>
            <a:schemeClr val="lt1"/>
          </a:solidFill>
          <a:ln>
            <a:noFill/>
          </a:ln>
        </p:spPr>
        <p:txBody>
          <a:bodyPr anchorCtr="0" anchor="ctr" bIns="45700" lIns="91425" rIns="91425" tIns="45700">
            <a:noAutofit/>
          </a:bodyPr>
          <a:lstStyle/>
          <a:p>
            <a:pPr lvl="0">
              <a:spcBef>
                <a:spcPts val="0"/>
              </a:spcBef>
              <a:buNone/>
            </a:pPr>
            <a:r>
              <a:t/>
            </a:r>
            <a:endParaRPr/>
          </a:p>
        </p:txBody>
      </p:sp>
      <p:sp>
        <p:nvSpPr>
          <p:cNvPr id="33" name="Shape 33"/>
          <p:cNvSpPr/>
          <p:nvPr/>
        </p:nvSpPr>
        <p:spPr>
          <a:xfrm flipH="1">
            <a:off x="4526627" y="761799"/>
            <a:ext cx="4617372" cy="790108"/>
          </a:xfrm>
          <a:custGeom>
            <a:pathLst>
              <a:path extrusionOk="0" h="1108924" w="4617373">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anchorCtr="0" anchor="ctr" bIns="45700" lIns="91425" rIns="91425" tIns="45700">
            <a:noAutofit/>
          </a:bodyPr>
          <a:lstStyle/>
          <a:p>
            <a:pPr lvl="0">
              <a:spcBef>
                <a:spcPts val="0"/>
              </a:spcBef>
              <a:buNone/>
            </a:pPr>
            <a:r>
              <a:t/>
            </a:r>
            <a:endParaRPr/>
          </a:p>
        </p:txBody>
      </p:sp>
      <p:sp>
        <p:nvSpPr>
          <p:cNvPr id="34" name="Shape 34"/>
          <p:cNvSpPr txBox="1"/>
          <p:nvPr>
            <p:ph type="title"/>
          </p:nvPr>
        </p:nvSpPr>
        <p:spPr>
          <a:xfrm>
            <a:off x="457200" y="274637"/>
            <a:ext cx="8229600" cy="1143000"/>
          </a:xfrm>
          <a:prstGeom prst="rect">
            <a:avLst/>
          </a:prstGeom>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35" name="Shape 35"/>
          <p:cNvSpPr/>
          <p:nvPr/>
        </p:nvSpPr>
        <p:spPr>
          <a:xfrm rot="10800000">
            <a:off x="4526627" y="1551358"/>
            <a:ext cx="4617372" cy="759612"/>
          </a:xfrm>
          <a:custGeom>
            <a:pathLst>
              <a:path extrusionOk="0" h="1108924" w="4617373">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anchorCtr="0" anchor="ctr" bIns="45700" lIns="91425" rIns="91425" tIns="45700">
            <a:noAutofit/>
          </a:bodyPr>
          <a:lstStyle/>
          <a:p>
            <a:pPr lvl="0">
              <a:spcBef>
                <a:spcPts val="0"/>
              </a:spcBef>
              <a:buNone/>
            </a:pPr>
            <a:r>
              <a:t/>
            </a:r>
            <a:endParaRPr/>
          </a:p>
        </p:txBody>
      </p:sp>
      <p:sp>
        <p:nvSpPr>
          <p:cNvPr id="36" name="Shape 36"/>
          <p:cNvSpPr txBox="1"/>
          <p:nvPr>
            <p:ph idx="12" type="sldNum"/>
          </p:nvPr>
        </p:nvSpPr>
        <p:spPr>
          <a:xfrm>
            <a:off x="8556791" y="6333134"/>
            <a:ext cx="548699" cy="524699"/>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dk1"/>
                </a:solidFill>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Caption">
    <p:spTree>
      <p:nvGrpSpPr>
        <p:cNvPr id="37" name="Shape 37"/>
        <p:cNvGrpSpPr/>
        <p:nvPr/>
      </p:nvGrpSpPr>
      <p:grpSpPr>
        <a:xfrm>
          <a:off x="0" y="0"/>
          <a:ext cx="0" cy="0"/>
          <a:chOff x="0" y="0"/>
          <a:chExt cx="0" cy="0"/>
        </a:xfrm>
      </p:grpSpPr>
      <p:sp>
        <p:nvSpPr>
          <p:cNvPr id="38" name="Shape 38"/>
          <p:cNvSpPr/>
          <p:nvPr/>
        </p:nvSpPr>
        <p:spPr>
          <a:xfrm flipH="1" rot="10800000">
            <a:off x="0" y="5883599"/>
            <a:ext cx="9144000" cy="974400"/>
          </a:xfrm>
          <a:prstGeom prst="rect">
            <a:avLst/>
          </a:prstGeom>
          <a:solidFill>
            <a:schemeClr val="lt1"/>
          </a:solidFill>
          <a:ln>
            <a:noFill/>
          </a:ln>
        </p:spPr>
        <p:txBody>
          <a:bodyPr anchorCtr="0" anchor="ctr" bIns="45700" lIns="91425" rIns="91425" tIns="45700">
            <a:noAutofit/>
          </a:bodyPr>
          <a:lstStyle/>
          <a:p>
            <a:pPr lvl="0">
              <a:spcBef>
                <a:spcPts val="0"/>
              </a:spcBef>
              <a:buNone/>
            </a:pPr>
            <a:r>
              <a:t/>
            </a:r>
            <a:endParaRPr/>
          </a:p>
        </p:txBody>
      </p:sp>
      <p:sp>
        <p:nvSpPr>
          <p:cNvPr id="39" name="Shape 39"/>
          <p:cNvSpPr/>
          <p:nvPr/>
        </p:nvSpPr>
        <p:spPr>
          <a:xfrm flipH="1">
            <a:off x="4526627" y="5094446"/>
            <a:ext cx="4617372" cy="790108"/>
          </a:xfrm>
          <a:custGeom>
            <a:pathLst>
              <a:path extrusionOk="0" h="1108924" w="4617373">
                <a:moveTo>
                  <a:pt x="1199" y="1108924"/>
                </a:moveTo>
                <a:lnTo>
                  <a:pt x="4617373" y="1108924"/>
                </a:lnTo>
                <a:lnTo>
                  <a:pt x="0" y="0"/>
                </a:lnTo>
                <a:cubicBezTo>
                  <a:pt x="400" y="369641"/>
                  <a:pt x="799" y="739283"/>
                  <a:pt x="1199" y="1108924"/>
                </a:cubicBezTo>
                <a:close/>
              </a:path>
            </a:pathLst>
          </a:custGeom>
          <a:solidFill>
            <a:srgbClr val="FFFFFF">
              <a:alpha val="6666"/>
            </a:srgbClr>
          </a:solidFill>
          <a:ln>
            <a:noFill/>
          </a:ln>
        </p:spPr>
        <p:txBody>
          <a:bodyPr anchorCtr="0" anchor="ctr" bIns="45700" lIns="91425" rIns="91425" tIns="45700">
            <a:noAutofit/>
          </a:bodyPr>
          <a:lstStyle/>
          <a:p>
            <a:pPr lvl="0">
              <a:spcBef>
                <a:spcPts val="0"/>
              </a:spcBef>
              <a:buNone/>
            </a:pPr>
            <a:r>
              <a:t/>
            </a:r>
            <a:endParaRPr/>
          </a:p>
        </p:txBody>
      </p:sp>
      <p:sp>
        <p:nvSpPr>
          <p:cNvPr id="40" name="Shape 40"/>
          <p:cNvSpPr/>
          <p:nvPr/>
        </p:nvSpPr>
        <p:spPr>
          <a:xfrm rot="10800000">
            <a:off x="4526627" y="5884005"/>
            <a:ext cx="4617372" cy="759612"/>
          </a:xfrm>
          <a:custGeom>
            <a:pathLst>
              <a:path extrusionOk="0" h="1108924" w="4617373">
                <a:moveTo>
                  <a:pt x="1199" y="1108924"/>
                </a:moveTo>
                <a:lnTo>
                  <a:pt x="4617373" y="1108924"/>
                </a:lnTo>
                <a:lnTo>
                  <a:pt x="0" y="0"/>
                </a:lnTo>
                <a:cubicBezTo>
                  <a:pt x="400" y="369641"/>
                  <a:pt x="799" y="739283"/>
                  <a:pt x="1199" y="1108924"/>
                </a:cubicBezTo>
                <a:close/>
              </a:path>
            </a:pathLst>
          </a:custGeom>
          <a:solidFill>
            <a:schemeClr val="dk1">
              <a:alpha val="7843"/>
            </a:schemeClr>
          </a:solidFill>
          <a:ln>
            <a:noFill/>
          </a:ln>
        </p:spPr>
        <p:txBody>
          <a:bodyPr anchorCtr="0" anchor="ctr" bIns="45700" lIns="91425" rIns="91425" tIns="45700">
            <a:noAutofit/>
          </a:bodyPr>
          <a:lstStyle/>
          <a:p>
            <a:pPr lvl="0">
              <a:spcBef>
                <a:spcPts val="0"/>
              </a:spcBef>
              <a:buNone/>
            </a:pPr>
            <a:r>
              <a:t/>
            </a:r>
            <a:endParaRPr/>
          </a:p>
        </p:txBody>
      </p:sp>
      <p:sp>
        <p:nvSpPr>
          <p:cNvPr id="41" name="Shape 41"/>
          <p:cNvSpPr txBox="1"/>
          <p:nvPr>
            <p:ph idx="1" type="body"/>
          </p:nvPr>
        </p:nvSpPr>
        <p:spPr>
          <a:xfrm>
            <a:off x="457200" y="5895635"/>
            <a:ext cx="8229600" cy="673800"/>
          </a:xfrm>
          <a:prstGeom prst="rect">
            <a:avLst/>
          </a:prstGeom>
        </p:spPr>
        <p:txBody>
          <a:bodyPr anchorCtr="0" anchor="ctr" bIns="91425" lIns="91425" rIns="91425" tIns="91425"/>
          <a:lstStyle>
            <a:lvl1pPr lvl="0">
              <a:spcBef>
                <a:spcPts val="0"/>
              </a:spcBef>
              <a:buClr>
                <a:schemeClr val="dk2"/>
              </a:buClr>
              <a:buSzPct val="100000"/>
              <a:buNone/>
              <a:defRPr i="1" sz="2400">
                <a:solidFill>
                  <a:schemeClr val="dk2"/>
                </a:solidFill>
              </a:defRPr>
            </a:lvl1pPr>
          </a:lstStyle>
          <a:p/>
        </p:txBody>
      </p:sp>
      <p:sp>
        <p:nvSpPr>
          <p:cNvPr id="42" name="Shape 42"/>
          <p:cNvSpPr txBox="1"/>
          <p:nvPr>
            <p:ph idx="12" type="sldNum"/>
          </p:nvPr>
        </p:nvSpPr>
        <p:spPr>
          <a:xfrm>
            <a:off x="8556791" y="6333134"/>
            <a:ext cx="548699" cy="524699"/>
          </a:xfrm>
          <a:prstGeom prst="rect">
            <a:avLst/>
          </a:prstGeom>
        </p:spPr>
        <p:txBody>
          <a:bodyPr anchorCtr="0" anchor="ctr" bIns="91425" lIns="91425" rIns="91425" tIns="91425">
            <a:noAutofit/>
          </a:bodyPr>
          <a:lstStyle/>
          <a:p>
            <a:pPr lvl="0">
              <a:spcBef>
                <a:spcPts val="0"/>
              </a:spcBef>
              <a:buNone/>
            </a:pPr>
            <a:fld id="{00000000-1234-1234-1234-123412341234}" type="slidenum">
              <a:rPr lang="en">
                <a:solidFill>
                  <a:schemeClr val="dk2"/>
                </a:solidFill>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Blank">
    <p:spTree>
      <p:nvGrpSpPr>
        <p:cNvPr id="43" name="Shape 43"/>
        <p:cNvGrpSpPr/>
        <p:nvPr/>
      </p:nvGrpSpPr>
      <p:grpSpPr>
        <a:xfrm>
          <a:off x="0" y="0"/>
          <a:ext cx="0" cy="0"/>
          <a:chOff x="0" y="0"/>
          <a:chExt cx="0" cy="0"/>
        </a:xfrm>
      </p:grpSpPr>
      <p:sp>
        <p:nvSpPr>
          <p:cNvPr id="44" name="Shape 44"/>
          <p:cNvSpPr/>
          <p:nvPr/>
        </p:nvSpPr>
        <p:spPr>
          <a:xfrm>
            <a:off x="6676" y="101675"/>
            <a:ext cx="9134130" cy="6739722"/>
          </a:xfrm>
          <a:custGeom>
            <a:pathLst>
              <a:path extrusionOk="0" h="6739723" w="9157023">
                <a:moveTo>
                  <a:pt x="1629" y="0"/>
                </a:moveTo>
                <a:lnTo>
                  <a:pt x="9157023" y="4340980"/>
                </a:lnTo>
                <a:lnTo>
                  <a:pt x="1593" y="6739723"/>
                </a:lnTo>
                <a:cubicBezTo>
                  <a:pt x="-3941" y="5123960"/>
                  <a:pt x="7163" y="1615763"/>
                  <a:pt x="1629" y="0"/>
                </a:cubicBezTo>
                <a:close/>
              </a:path>
            </a:pathLst>
          </a:custGeom>
          <a:solidFill>
            <a:srgbClr val="FFFFFF">
              <a:alpha val="6666"/>
            </a:srgbClr>
          </a:solidFill>
          <a:ln>
            <a:noFill/>
          </a:ln>
        </p:spPr>
        <p:txBody>
          <a:bodyPr anchorCtr="0" anchor="ctr" bIns="45700" lIns="91425" rIns="91425" tIns="45700">
            <a:noAutofit/>
          </a:bodyPr>
          <a:lstStyle/>
          <a:p>
            <a:pPr lvl="0">
              <a:spcBef>
                <a:spcPts val="0"/>
              </a:spcBef>
              <a:buNone/>
            </a:pPr>
            <a:r>
              <a:t/>
            </a:r>
            <a:endParaRPr/>
          </a:p>
        </p:txBody>
      </p:sp>
      <p:sp>
        <p:nvSpPr>
          <p:cNvPr id="45" name="Shape 45"/>
          <p:cNvSpPr txBox="1"/>
          <p:nvPr>
            <p:ph idx="12" type="sldNum"/>
          </p:nvPr>
        </p:nvSpPr>
        <p:spPr>
          <a:xfrm>
            <a:off x="8556791" y="6333134"/>
            <a:ext cx="548699" cy="524699"/>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3CECFF"/>
        </a:solidFill>
      </p:bgPr>
    </p:bg>
    <p:spTree>
      <p:nvGrpSpPr>
        <p:cNvPr id="5" name="Shape 5"/>
        <p:cNvGrpSpPr/>
        <p:nvPr/>
      </p:nvGrpSpPr>
      <p:grpSpPr>
        <a:xfrm>
          <a:off x="0" y="0"/>
          <a:ext cx="0" cy="0"/>
          <a:chOff x="0" y="0"/>
          <a:chExt cx="0" cy="0"/>
        </a:xfrm>
      </p:grpSpPr>
      <p:sp>
        <p:nvSpPr>
          <p:cNvPr id="6" name="Shape 6"/>
          <p:cNvSpPr txBox="1"/>
          <p:nvPr>
            <p:ph type="title"/>
          </p:nvPr>
        </p:nvSpPr>
        <p:spPr>
          <a:xfrm>
            <a:off x="457200" y="274637"/>
            <a:ext cx="8229600" cy="1143000"/>
          </a:xfrm>
          <a:prstGeom prst="rect">
            <a:avLst/>
          </a:prstGeom>
          <a:noFill/>
          <a:ln>
            <a:noFill/>
          </a:ln>
        </p:spPr>
        <p:txBody>
          <a:bodyPr anchorCtr="0" anchor="ctr" bIns="91425" lIns="91425" rIns="91425" tIns="91425"/>
          <a:lstStyle>
            <a:lvl1pPr lvl="0">
              <a:spcBef>
                <a:spcPts val="0"/>
              </a:spcBef>
              <a:buClr>
                <a:schemeClr val="lt1"/>
              </a:buClr>
              <a:buSzPct val="100000"/>
              <a:buFont typeface="Georgia"/>
              <a:buNone/>
              <a:defRPr sz="4800">
                <a:solidFill>
                  <a:schemeClr val="lt1"/>
                </a:solidFill>
                <a:latin typeface="Georgia"/>
                <a:ea typeface="Georgia"/>
                <a:cs typeface="Georgia"/>
                <a:sym typeface="Georgia"/>
              </a:defRPr>
            </a:lvl1pPr>
            <a:lvl2pPr lvl="1">
              <a:spcBef>
                <a:spcPts val="0"/>
              </a:spcBef>
              <a:buClr>
                <a:schemeClr val="lt1"/>
              </a:buClr>
              <a:buSzPct val="100000"/>
              <a:buFont typeface="Georgia"/>
              <a:buNone/>
              <a:defRPr sz="4800">
                <a:solidFill>
                  <a:schemeClr val="lt1"/>
                </a:solidFill>
                <a:latin typeface="Georgia"/>
                <a:ea typeface="Georgia"/>
                <a:cs typeface="Georgia"/>
                <a:sym typeface="Georgia"/>
              </a:defRPr>
            </a:lvl2pPr>
            <a:lvl3pPr lvl="2">
              <a:spcBef>
                <a:spcPts val="0"/>
              </a:spcBef>
              <a:buClr>
                <a:schemeClr val="lt1"/>
              </a:buClr>
              <a:buSzPct val="100000"/>
              <a:buFont typeface="Georgia"/>
              <a:buNone/>
              <a:defRPr sz="4800">
                <a:solidFill>
                  <a:schemeClr val="lt1"/>
                </a:solidFill>
                <a:latin typeface="Georgia"/>
                <a:ea typeface="Georgia"/>
                <a:cs typeface="Georgia"/>
                <a:sym typeface="Georgia"/>
              </a:defRPr>
            </a:lvl3pPr>
            <a:lvl4pPr lvl="3">
              <a:spcBef>
                <a:spcPts val="0"/>
              </a:spcBef>
              <a:buClr>
                <a:schemeClr val="lt1"/>
              </a:buClr>
              <a:buSzPct val="100000"/>
              <a:buFont typeface="Georgia"/>
              <a:buNone/>
              <a:defRPr sz="4800">
                <a:solidFill>
                  <a:schemeClr val="lt1"/>
                </a:solidFill>
                <a:latin typeface="Georgia"/>
                <a:ea typeface="Georgia"/>
                <a:cs typeface="Georgia"/>
                <a:sym typeface="Georgia"/>
              </a:defRPr>
            </a:lvl4pPr>
            <a:lvl5pPr lvl="4">
              <a:spcBef>
                <a:spcPts val="0"/>
              </a:spcBef>
              <a:buClr>
                <a:schemeClr val="lt1"/>
              </a:buClr>
              <a:buSzPct val="100000"/>
              <a:buFont typeface="Georgia"/>
              <a:buNone/>
              <a:defRPr sz="4800">
                <a:solidFill>
                  <a:schemeClr val="lt1"/>
                </a:solidFill>
                <a:latin typeface="Georgia"/>
                <a:ea typeface="Georgia"/>
                <a:cs typeface="Georgia"/>
                <a:sym typeface="Georgia"/>
              </a:defRPr>
            </a:lvl5pPr>
            <a:lvl6pPr lvl="5">
              <a:spcBef>
                <a:spcPts val="0"/>
              </a:spcBef>
              <a:buClr>
                <a:schemeClr val="lt1"/>
              </a:buClr>
              <a:buSzPct val="100000"/>
              <a:buFont typeface="Georgia"/>
              <a:buNone/>
              <a:defRPr sz="4800">
                <a:solidFill>
                  <a:schemeClr val="lt1"/>
                </a:solidFill>
                <a:latin typeface="Georgia"/>
                <a:ea typeface="Georgia"/>
                <a:cs typeface="Georgia"/>
                <a:sym typeface="Georgia"/>
              </a:defRPr>
            </a:lvl6pPr>
            <a:lvl7pPr lvl="6">
              <a:spcBef>
                <a:spcPts val="0"/>
              </a:spcBef>
              <a:buClr>
                <a:schemeClr val="lt1"/>
              </a:buClr>
              <a:buSzPct val="100000"/>
              <a:buFont typeface="Georgia"/>
              <a:buNone/>
              <a:defRPr sz="4800">
                <a:solidFill>
                  <a:schemeClr val="lt1"/>
                </a:solidFill>
                <a:latin typeface="Georgia"/>
                <a:ea typeface="Georgia"/>
                <a:cs typeface="Georgia"/>
                <a:sym typeface="Georgia"/>
              </a:defRPr>
            </a:lvl7pPr>
            <a:lvl8pPr lvl="7">
              <a:spcBef>
                <a:spcPts val="0"/>
              </a:spcBef>
              <a:buClr>
                <a:schemeClr val="lt1"/>
              </a:buClr>
              <a:buSzPct val="100000"/>
              <a:buFont typeface="Georgia"/>
              <a:buNone/>
              <a:defRPr sz="4800">
                <a:solidFill>
                  <a:schemeClr val="lt1"/>
                </a:solidFill>
                <a:latin typeface="Georgia"/>
                <a:ea typeface="Georgia"/>
                <a:cs typeface="Georgia"/>
                <a:sym typeface="Georgia"/>
              </a:defRPr>
            </a:lvl8pPr>
            <a:lvl9pPr lvl="8">
              <a:spcBef>
                <a:spcPts val="0"/>
              </a:spcBef>
              <a:buClr>
                <a:schemeClr val="lt1"/>
              </a:buClr>
              <a:buSzPct val="100000"/>
              <a:buFont typeface="Georgia"/>
              <a:buNone/>
              <a:defRPr sz="4800">
                <a:solidFill>
                  <a:schemeClr val="lt1"/>
                </a:solidFill>
                <a:latin typeface="Georgia"/>
                <a:ea typeface="Georgia"/>
                <a:cs typeface="Georgia"/>
                <a:sym typeface="Georgia"/>
              </a:defRPr>
            </a:lvl9pPr>
          </a:lstStyle>
          <a:p/>
        </p:txBody>
      </p:sp>
      <p:sp>
        <p:nvSpPr>
          <p:cNvPr id="7" name="Shape 7"/>
          <p:cNvSpPr txBox="1"/>
          <p:nvPr>
            <p:ph idx="1" type="body"/>
          </p:nvPr>
        </p:nvSpPr>
        <p:spPr>
          <a:xfrm>
            <a:off x="457200" y="1600200"/>
            <a:ext cx="8229600" cy="4967700"/>
          </a:xfrm>
          <a:prstGeom prst="rect">
            <a:avLst/>
          </a:prstGeom>
          <a:noFill/>
          <a:ln>
            <a:noFill/>
          </a:ln>
        </p:spPr>
        <p:txBody>
          <a:bodyPr anchorCtr="0" anchor="t" bIns="91425" lIns="91425" rIns="91425" tIns="91425"/>
          <a:lstStyle>
            <a:lvl1pPr lvl="0">
              <a:spcBef>
                <a:spcPts val="600"/>
              </a:spcBef>
              <a:buClr>
                <a:schemeClr val="dk1"/>
              </a:buClr>
              <a:buSzPct val="100000"/>
              <a:buFont typeface="Georgia"/>
              <a:defRPr sz="3000">
                <a:solidFill>
                  <a:schemeClr val="dk1"/>
                </a:solidFill>
                <a:latin typeface="Georgia"/>
                <a:ea typeface="Georgia"/>
                <a:cs typeface="Georgia"/>
                <a:sym typeface="Georgia"/>
              </a:defRPr>
            </a:lvl1pPr>
            <a:lvl2pPr lvl="1">
              <a:spcBef>
                <a:spcPts val="480"/>
              </a:spcBef>
              <a:buClr>
                <a:schemeClr val="dk1"/>
              </a:buClr>
              <a:buSzPct val="100000"/>
              <a:buFont typeface="Georgia"/>
              <a:defRPr sz="2400">
                <a:solidFill>
                  <a:schemeClr val="dk1"/>
                </a:solidFill>
                <a:latin typeface="Georgia"/>
                <a:ea typeface="Georgia"/>
                <a:cs typeface="Georgia"/>
                <a:sym typeface="Georgia"/>
              </a:defRPr>
            </a:lvl2pPr>
            <a:lvl3pPr lvl="2">
              <a:spcBef>
                <a:spcPts val="480"/>
              </a:spcBef>
              <a:buClr>
                <a:schemeClr val="dk1"/>
              </a:buClr>
              <a:buSzPct val="100000"/>
              <a:buFont typeface="Georgia"/>
              <a:defRPr sz="2400">
                <a:solidFill>
                  <a:schemeClr val="dk1"/>
                </a:solidFill>
                <a:latin typeface="Georgia"/>
                <a:ea typeface="Georgia"/>
                <a:cs typeface="Georgia"/>
                <a:sym typeface="Georgia"/>
              </a:defRPr>
            </a:lvl3pPr>
            <a:lvl4pPr lvl="3">
              <a:spcBef>
                <a:spcPts val="360"/>
              </a:spcBef>
              <a:buClr>
                <a:schemeClr val="dk1"/>
              </a:buClr>
              <a:buSzPct val="100000"/>
              <a:buFont typeface="Georgia"/>
              <a:defRPr sz="1800">
                <a:solidFill>
                  <a:schemeClr val="dk1"/>
                </a:solidFill>
                <a:latin typeface="Georgia"/>
                <a:ea typeface="Georgia"/>
                <a:cs typeface="Georgia"/>
                <a:sym typeface="Georgia"/>
              </a:defRPr>
            </a:lvl4pPr>
            <a:lvl5pPr lvl="4">
              <a:spcBef>
                <a:spcPts val="360"/>
              </a:spcBef>
              <a:buClr>
                <a:schemeClr val="dk1"/>
              </a:buClr>
              <a:buSzPct val="100000"/>
              <a:buFont typeface="Georgia"/>
              <a:defRPr sz="1800">
                <a:solidFill>
                  <a:schemeClr val="dk1"/>
                </a:solidFill>
                <a:latin typeface="Georgia"/>
                <a:ea typeface="Georgia"/>
                <a:cs typeface="Georgia"/>
                <a:sym typeface="Georgia"/>
              </a:defRPr>
            </a:lvl5pPr>
            <a:lvl6pPr lvl="5">
              <a:spcBef>
                <a:spcPts val="360"/>
              </a:spcBef>
              <a:buClr>
                <a:schemeClr val="dk1"/>
              </a:buClr>
              <a:buSzPct val="100000"/>
              <a:buFont typeface="Georgia"/>
              <a:defRPr sz="1800">
                <a:solidFill>
                  <a:schemeClr val="dk1"/>
                </a:solidFill>
                <a:latin typeface="Georgia"/>
                <a:ea typeface="Georgia"/>
                <a:cs typeface="Georgia"/>
                <a:sym typeface="Georgia"/>
              </a:defRPr>
            </a:lvl6pPr>
            <a:lvl7pPr lvl="6">
              <a:spcBef>
                <a:spcPts val="360"/>
              </a:spcBef>
              <a:buClr>
                <a:schemeClr val="dk1"/>
              </a:buClr>
              <a:buSzPct val="100000"/>
              <a:buFont typeface="Georgia"/>
              <a:defRPr sz="1800">
                <a:solidFill>
                  <a:schemeClr val="dk1"/>
                </a:solidFill>
                <a:latin typeface="Georgia"/>
                <a:ea typeface="Georgia"/>
                <a:cs typeface="Georgia"/>
                <a:sym typeface="Georgia"/>
              </a:defRPr>
            </a:lvl7pPr>
            <a:lvl8pPr lvl="7">
              <a:spcBef>
                <a:spcPts val="360"/>
              </a:spcBef>
              <a:buClr>
                <a:schemeClr val="dk1"/>
              </a:buClr>
              <a:buSzPct val="100000"/>
              <a:buFont typeface="Georgia"/>
              <a:defRPr sz="1800">
                <a:solidFill>
                  <a:schemeClr val="dk1"/>
                </a:solidFill>
                <a:latin typeface="Georgia"/>
                <a:ea typeface="Georgia"/>
                <a:cs typeface="Georgia"/>
                <a:sym typeface="Georgia"/>
              </a:defRPr>
            </a:lvl8pPr>
            <a:lvl9pPr lvl="8">
              <a:spcBef>
                <a:spcPts val="360"/>
              </a:spcBef>
              <a:buClr>
                <a:schemeClr val="dk1"/>
              </a:buClr>
              <a:buSzPct val="100000"/>
              <a:buFont typeface="Georgia"/>
              <a:defRPr sz="1800">
                <a:solidFill>
                  <a:schemeClr val="dk1"/>
                </a:solidFill>
                <a:latin typeface="Georgia"/>
                <a:ea typeface="Georgia"/>
                <a:cs typeface="Georgia"/>
                <a:sym typeface="Georgia"/>
              </a:defRPr>
            </a:lvl9pPr>
          </a:lstStyle>
          <a:p/>
        </p:txBody>
      </p:sp>
      <p:sp>
        <p:nvSpPr>
          <p:cNvPr id="8" name="Shape 8"/>
          <p:cNvSpPr txBox="1"/>
          <p:nvPr>
            <p:ph idx="12" type="sldNum"/>
          </p:nvPr>
        </p:nvSpPr>
        <p:spPr>
          <a:xfrm>
            <a:off x="8556791" y="6333134"/>
            <a:ext cx="548699" cy="524699"/>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n" sz="1300">
                <a:solidFill>
                  <a:schemeClr val="lt2"/>
                </a:solidFill>
                <a:latin typeface="Georgia"/>
                <a:ea typeface="Georgia"/>
                <a:cs typeface="Georgia"/>
                <a:sym typeface="Georgia"/>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0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0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04.png"/><Relationship Id="rId4" Type="http://schemas.openxmlformats.org/officeDocument/2006/relationships/image" Target="../media/image0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02.png"/><Relationship Id="rId4" Type="http://schemas.openxmlformats.org/officeDocument/2006/relationships/image" Target="../media/image05.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49" name="Shape 49"/>
        <p:cNvGrpSpPr/>
        <p:nvPr/>
      </p:nvGrpSpPr>
      <p:grpSpPr>
        <a:xfrm>
          <a:off x="0" y="0"/>
          <a:ext cx="0" cy="0"/>
          <a:chOff x="0" y="0"/>
          <a:chExt cx="0" cy="0"/>
        </a:xfrm>
      </p:grpSpPr>
      <p:sp>
        <p:nvSpPr>
          <p:cNvPr id="50" name="Shape 50"/>
          <p:cNvSpPr txBox="1"/>
          <p:nvPr>
            <p:ph type="ctrTitle"/>
          </p:nvPr>
        </p:nvSpPr>
        <p:spPr>
          <a:xfrm>
            <a:off x="685800" y="2176790"/>
            <a:ext cx="7772400" cy="1650599"/>
          </a:xfrm>
          <a:prstGeom prst="rect">
            <a:avLst/>
          </a:prstGeom>
        </p:spPr>
        <p:txBody>
          <a:bodyPr anchorCtr="0" anchor="b" bIns="91425" lIns="91425" rIns="91425" tIns="91425">
            <a:noAutofit/>
          </a:bodyPr>
          <a:lstStyle/>
          <a:p>
            <a:pPr lvl="0">
              <a:spcBef>
                <a:spcPts val="0"/>
              </a:spcBef>
              <a:buNone/>
            </a:pPr>
            <a:r>
              <a:rPr b="1" lang="en" sz="5500">
                <a:solidFill>
                  <a:srgbClr val="434343"/>
                </a:solidFill>
              </a:rPr>
              <a:t>Acids and Bases</a:t>
            </a:r>
          </a:p>
        </p:txBody>
      </p:sp>
      <p:sp>
        <p:nvSpPr>
          <p:cNvPr id="51" name="Shape 51"/>
          <p:cNvSpPr txBox="1"/>
          <p:nvPr>
            <p:ph idx="1" type="subTitle"/>
          </p:nvPr>
        </p:nvSpPr>
        <p:spPr>
          <a:xfrm>
            <a:off x="685800" y="4124476"/>
            <a:ext cx="7772400" cy="888899"/>
          </a:xfrm>
          <a:prstGeom prst="rect">
            <a:avLst/>
          </a:prstGeom>
        </p:spPr>
        <p:txBody>
          <a:bodyPr anchorCtr="0" anchor="t" bIns="91425" lIns="91425" rIns="91425" tIns="91425">
            <a:noAutofit/>
          </a:bodyPr>
          <a:lstStyle/>
          <a:p>
            <a:pPr lvl="0">
              <a:spcBef>
                <a:spcPts val="0"/>
              </a:spcBef>
              <a:buNone/>
            </a:pPr>
            <a:r>
              <a:rPr b="1" i="0" lang="en">
                <a:latin typeface="Walter Turncoat"/>
                <a:ea typeface="Walter Turncoat"/>
                <a:cs typeface="Walter Turncoat"/>
                <a:sym typeface="Walter Turncoat"/>
              </a:rPr>
              <a:t>~  SCIENCE 14 ~</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55" name="Shape 55"/>
        <p:cNvGrpSpPr/>
        <p:nvPr/>
      </p:nvGrpSpPr>
      <p:grpSpPr>
        <a:xfrm>
          <a:off x="0" y="0"/>
          <a:ext cx="0" cy="0"/>
          <a:chOff x="0" y="0"/>
          <a:chExt cx="0" cy="0"/>
        </a:xfrm>
      </p:grpSpPr>
      <p:sp>
        <p:nvSpPr>
          <p:cNvPr id="56" name="Shape 56"/>
          <p:cNvSpPr txBox="1"/>
          <p:nvPr>
            <p:ph type="title"/>
          </p:nvPr>
        </p:nvSpPr>
        <p:spPr>
          <a:xfrm>
            <a:off x="457200" y="274637"/>
            <a:ext cx="8229600" cy="1143000"/>
          </a:xfrm>
          <a:prstGeom prst="rect">
            <a:avLst/>
          </a:prstGeom>
        </p:spPr>
        <p:txBody>
          <a:bodyPr anchorCtr="0" anchor="ctr" bIns="91425" lIns="91425" rIns="91425" tIns="91425">
            <a:noAutofit/>
          </a:bodyPr>
          <a:lstStyle/>
          <a:p>
            <a:pPr lvl="0" algn="ctr">
              <a:spcBef>
                <a:spcPts val="0"/>
              </a:spcBef>
              <a:buNone/>
            </a:pPr>
            <a:r>
              <a:rPr b="1" lang="en" sz="4000">
                <a:solidFill>
                  <a:srgbClr val="434343"/>
                </a:solidFill>
              </a:rPr>
              <a:t>Properties of Acids &amp; Bases</a:t>
            </a:r>
          </a:p>
        </p:txBody>
      </p:sp>
      <p:sp>
        <p:nvSpPr>
          <p:cNvPr id="57" name="Shape 57"/>
          <p:cNvSpPr txBox="1"/>
          <p:nvPr>
            <p:ph idx="1" type="body"/>
          </p:nvPr>
        </p:nvSpPr>
        <p:spPr>
          <a:xfrm>
            <a:off x="457200" y="5405700"/>
            <a:ext cx="8229600" cy="1376100"/>
          </a:xfrm>
          <a:prstGeom prst="rect">
            <a:avLst/>
          </a:prstGeom>
        </p:spPr>
        <p:txBody>
          <a:bodyPr anchorCtr="0" anchor="t" bIns="91425" lIns="91425" rIns="91425" tIns="91425">
            <a:noAutofit/>
          </a:bodyPr>
          <a:lstStyle/>
          <a:p>
            <a:pPr lvl="0" algn="ctr">
              <a:spcBef>
                <a:spcPts val="0"/>
              </a:spcBef>
              <a:buNone/>
            </a:pPr>
            <a:r>
              <a:rPr lang="en" sz="2200">
                <a:solidFill>
                  <a:srgbClr val="434343"/>
                </a:solidFill>
              </a:rPr>
              <a:t>*</a:t>
            </a:r>
            <a:r>
              <a:rPr lang="en" sz="2000">
                <a:solidFill>
                  <a:srgbClr val="434343"/>
                </a:solidFill>
              </a:rPr>
              <a:t> Substances that are neither acids nor bases are </a:t>
            </a:r>
            <a:r>
              <a:rPr i="1" lang="en" sz="2000">
                <a:solidFill>
                  <a:srgbClr val="434343"/>
                </a:solidFill>
              </a:rPr>
              <a:t>neutral</a:t>
            </a:r>
            <a:r>
              <a:rPr lang="en" sz="2000">
                <a:solidFill>
                  <a:srgbClr val="434343"/>
                </a:solidFill>
              </a:rPr>
              <a:t>. When an acid and base of equal strength combine, they cancel each other out, a process known as neutralization. Neutral solutions have a pH of 7.</a:t>
            </a:r>
          </a:p>
        </p:txBody>
      </p:sp>
      <p:graphicFrame>
        <p:nvGraphicFramePr>
          <p:cNvPr id="58" name="Shape 58"/>
          <p:cNvGraphicFramePr/>
          <p:nvPr/>
        </p:nvGraphicFramePr>
        <p:xfrm>
          <a:off x="1033375" y="1775600"/>
          <a:ext cx="3000000" cy="3000000"/>
        </p:xfrm>
        <a:graphic>
          <a:graphicData uri="http://schemas.openxmlformats.org/drawingml/2006/table">
            <a:tbl>
              <a:tblPr>
                <a:noFill/>
                <a:tableStyleId>{17173780-20BE-457C-B3DC-7227AA7B8C17}</a:tableStyleId>
              </a:tblPr>
              <a:tblGrid>
                <a:gridCol w="3619500"/>
                <a:gridCol w="3619500"/>
              </a:tblGrid>
              <a:tr h="381000">
                <a:tc>
                  <a:txBody>
                    <a:bodyPr>
                      <a:noAutofit/>
                    </a:bodyPr>
                    <a:lstStyle/>
                    <a:p>
                      <a:pPr lvl="0" algn="ctr">
                        <a:spcBef>
                          <a:spcPts val="0"/>
                        </a:spcBef>
                        <a:buNone/>
                      </a:pPr>
                      <a:r>
                        <a:rPr b="1" lang="en" sz="1800">
                          <a:latin typeface="Georgia"/>
                          <a:ea typeface="Georgia"/>
                          <a:cs typeface="Georgia"/>
                          <a:sym typeface="Georgia"/>
                        </a:rPr>
                        <a:t>ACIDS</a:t>
                      </a:r>
                    </a:p>
                  </a:txBody>
                  <a:tcPr marT="91425" marB="91425" marR="91425" marL="91425"/>
                </a:tc>
                <a:tc>
                  <a:txBody>
                    <a:bodyPr>
                      <a:noAutofit/>
                    </a:bodyPr>
                    <a:lstStyle/>
                    <a:p>
                      <a:pPr lvl="0" algn="ctr">
                        <a:spcBef>
                          <a:spcPts val="0"/>
                        </a:spcBef>
                        <a:buNone/>
                      </a:pPr>
                      <a:r>
                        <a:rPr b="1" lang="en" sz="1800">
                          <a:latin typeface="Georgia"/>
                          <a:ea typeface="Georgia"/>
                          <a:cs typeface="Georgia"/>
                          <a:sym typeface="Georgia"/>
                        </a:rPr>
                        <a:t>BASES</a:t>
                      </a:r>
                    </a:p>
                  </a:txBody>
                  <a:tcPr marT="91425" marB="91425" marR="91425" marL="91425"/>
                </a:tc>
              </a:tr>
              <a:tr h="381000">
                <a:tc>
                  <a:txBody>
                    <a:bodyPr>
                      <a:noAutofit/>
                    </a:bodyPr>
                    <a:lstStyle/>
                    <a:p>
                      <a:pPr lvl="0">
                        <a:spcBef>
                          <a:spcPts val="0"/>
                        </a:spcBef>
                        <a:buNone/>
                      </a:pPr>
                      <a:r>
                        <a:rPr lang="en" sz="1600">
                          <a:latin typeface="Georgia"/>
                          <a:ea typeface="Georgia"/>
                          <a:cs typeface="Georgia"/>
                          <a:sym typeface="Georgia"/>
                        </a:rPr>
                        <a:t>taste sour</a:t>
                      </a:r>
                    </a:p>
                  </a:txBody>
                  <a:tcPr marT="91425" marB="91425" marR="91425" marL="91425"/>
                </a:tc>
                <a:tc>
                  <a:txBody>
                    <a:bodyPr>
                      <a:noAutofit/>
                    </a:bodyPr>
                    <a:lstStyle/>
                    <a:p>
                      <a:pPr lvl="0">
                        <a:spcBef>
                          <a:spcPts val="0"/>
                        </a:spcBef>
                        <a:buNone/>
                      </a:pPr>
                      <a:r>
                        <a:rPr lang="en" sz="1600">
                          <a:latin typeface="Georgia"/>
                          <a:ea typeface="Georgia"/>
                          <a:cs typeface="Georgia"/>
                          <a:sym typeface="Georgia"/>
                        </a:rPr>
                        <a:t>taste bitter</a:t>
                      </a:r>
                    </a:p>
                  </a:txBody>
                  <a:tcPr marT="91425" marB="91425" marR="91425" marL="91425"/>
                </a:tc>
              </a:tr>
              <a:tr h="381000">
                <a:tc>
                  <a:txBody>
                    <a:bodyPr>
                      <a:noAutofit/>
                    </a:bodyPr>
                    <a:lstStyle/>
                    <a:p>
                      <a:pPr lvl="0">
                        <a:spcBef>
                          <a:spcPts val="0"/>
                        </a:spcBef>
                        <a:buNone/>
                      </a:pPr>
                      <a:r>
                        <a:rPr lang="en" sz="1600">
                          <a:latin typeface="Georgia"/>
                          <a:ea typeface="Georgia"/>
                          <a:cs typeface="Georgia"/>
                          <a:sym typeface="Georgia"/>
                        </a:rPr>
                        <a:t>change litmus paper from blue to red</a:t>
                      </a:r>
                    </a:p>
                  </a:txBody>
                  <a:tcPr marT="91425" marB="91425" marR="91425" marL="91425"/>
                </a:tc>
                <a:tc>
                  <a:txBody>
                    <a:bodyPr>
                      <a:noAutofit/>
                    </a:bodyPr>
                    <a:lstStyle/>
                    <a:p>
                      <a:pPr lvl="0">
                        <a:spcBef>
                          <a:spcPts val="0"/>
                        </a:spcBef>
                        <a:buNone/>
                      </a:pPr>
                      <a:r>
                        <a:rPr lang="en" sz="1600">
                          <a:latin typeface="Georgia"/>
                          <a:ea typeface="Georgia"/>
                          <a:cs typeface="Georgia"/>
                          <a:sym typeface="Georgia"/>
                        </a:rPr>
                        <a:t>change litmus paper from red to blue</a:t>
                      </a:r>
                    </a:p>
                  </a:txBody>
                  <a:tcPr marT="91425" marB="91425" marR="91425" marL="91425"/>
                </a:tc>
              </a:tr>
              <a:tr h="381000">
                <a:tc>
                  <a:txBody>
                    <a:bodyPr>
                      <a:noAutofit/>
                    </a:bodyPr>
                    <a:lstStyle/>
                    <a:p>
                      <a:pPr lvl="0">
                        <a:spcBef>
                          <a:spcPts val="0"/>
                        </a:spcBef>
                        <a:buNone/>
                      </a:pPr>
                      <a:r>
                        <a:rPr lang="en" sz="1600">
                          <a:latin typeface="Georgia"/>
                          <a:ea typeface="Georgia"/>
                          <a:cs typeface="Georgia"/>
                          <a:sym typeface="Georgia"/>
                        </a:rPr>
                        <a:t>react with metals</a:t>
                      </a:r>
                    </a:p>
                  </a:txBody>
                  <a:tcPr marT="91425" marB="91425" marR="91425" marL="91425"/>
                </a:tc>
                <a:tc>
                  <a:txBody>
                    <a:bodyPr>
                      <a:noAutofit/>
                    </a:bodyPr>
                    <a:lstStyle/>
                    <a:p>
                      <a:pPr lvl="0">
                        <a:spcBef>
                          <a:spcPts val="0"/>
                        </a:spcBef>
                        <a:buNone/>
                      </a:pPr>
                      <a:r>
                        <a:rPr lang="en" sz="1600">
                          <a:latin typeface="Georgia"/>
                          <a:ea typeface="Georgia"/>
                          <a:cs typeface="Georgia"/>
                          <a:sym typeface="Georgia"/>
                        </a:rPr>
                        <a:t>feel slippery</a:t>
                      </a:r>
                    </a:p>
                  </a:txBody>
                  <a:tcPr marT="91425" marB="91425" marR="91425" marL="91425"/>
                </a:tc>
              </a:tr>
              <a:tr h="381000">
                <a:tc>
                  <a:txBody>
                    <a:bodyPr>
                      <a:noAutofit/>
                    </a:bodyPr>
                    <a:lstStyle/>
                    <a:p>
                      <a:pPr lvl="0">
                        <a:spcBef>
                          <a:spcPts val="0"/>
                        </a:spcBef>
                        <a:buNone/>
                      </a:pPr>
                      <a:r>
                        <a:rPr lang="en" sz="1600">
                          <a:latin typeface="Georgia"/>
                          <a:ea typeface="Georgia"/>
                          <a:cs typeface="Georgia"/>
                          <a:sym typeface="Georgia"/>
                        </a:rPr>
                        <a:t>pH less than 7</a:t>
                      </a:r>
                    </a:p>
                  </a:txBody>
                  <a:tcPr marT="91425" marB="91425" marR="91425" marL="91425"/>
                </a:tc>
                <a:tc>
                  <a:txBody>
                    <a:bodyPr>
                      <a:noAutofit/>
                    </a:bodyPr>
                    <a:lstStyle/>
                    <a:p>
                      <a:pPr lvl="0">
                        <a:spcBef>
                          <a:spcPts val="0"/>
                        </a:spcBef>
                        <a:buNone/>
                      </a:pPr>
                      <a:r>
                        <a:rPr lang="en" sz="1600">
                          <a:latin typeface="Georgia"/>
                          <a:ea typeface="Georgia"/>
                          <a:cs typeface="Georgia"/>
                          <a:sym typeface="Georgia"/>
                        </a:rPr>
                        <a:t>pH more than 7</a:t>
                      </a:r>
                    </a:p>
                  </a:txBody>
                  <a:tcPr marT="91425" marB="91425" marR="91425" marL="91425"/>
                </a:tc>
              </a:tr>
              <a:tr h="381000">
                <a:tc>
                  <a:txBody>
                    <a:bodyPr>
                      <a:noAutofit/>
                    </a:bodyPr>
                    <a:lstStyle/>
                    <a:p>
                      <a:pPr lvl="0">
                        <a:spcBef>
                          <a:spcPts val="0"/>
                        </a:spcBef>
                        <a:buNone/>
                      </a:pPr>
                      <a:r>
                        <a:rPr lang="en" sz="1600">
                          <a:latin typeface="Georgia"/>
                          <a:ea typeface="Georgia"/>
                          <a:cs typeface="Georgia"/>
                          <a:sym typeface="Georgia"/>
                        </a:rPr>
                        <a:t>corrosive</a:t>
                      </a:r>
                    </a:p>
                  </a:txBody>
                  <a:tcPr marT="91425" marB="91425" marR="91425" marL="91425"/>
                </a:tc>
                <a:tc>
                  <a:txBody>
                    <a:bodyPr>
                      <a:noAutofit/>
                    </a:bodyPr>
                    <a:lstStyle/>
                    <a:p>
                      <a:pPr lvl="0">
                        <a:spcBef>
                          <a:spcPts val="0"/>
                        </a:spcBef>
                        <a:buNone/>
                      </a:pPr>
                      <a:r>
                        <a:rPr lang="en" sz="1600">
                          <a:latin typeface="Georgia"/>
                          <a:ea typeface="Georgia"/>
                          <a:cs typeface="Georgia"/>
                          <a:sym typeface="Georgia"/>
                        </a:rPr>
                        <a:t>corrosive</a:t>
                      </a:r>
                    </a:p>
                  </a:txBody>
                  <a:tcPr marT="91425" marB="91425" marR="91425" marL="91425"/>
                </a:tc>
              </a:tr>
              <a:tr h="381000">
                <a:tc>
                  <a:txBody>
                    <a:bodyPr>
                      <a:noAutofit/>
                    </a:bodyPr>
                    <a:lstStyle/>
                    <a:p>
                      <a:pPr lvl="0">
                        <a:spcBef>
                          <a:spcPts val="0"/>
                        </a:spcBef>
                        <a:buNone/>
                      </a:pPr>
                      <a:r>
                        <a:rPr lang="en" sz="1600">
                          <a:latin typeface="Georgia"/>
                          <a:ea typeface="Georgia"/>
                          <a:cs typeface="Georgia"/>
                          <a:sym typeface="Georgia"/>
                        </a:rPr>
                        <a:t>neutralize bases</a:t>
                      </a:r>
                    </a:p>
                  </a:txBody>
                  <a:tcPr marT="91425" marB="91425" marR="91425" marL="91425"/>
                </a:tc>
                <a:tc>
                  <a:txBody>
                    <a:bodyPr>
                      <a:noAutofit/>
                    </a:bodyPr>
                    <a:lstStyle/>
                    <a:p>
                      <a:pPr lvl="0">
                        <a:spcBef>
                          <a:spcPts val="0"/>
                        </a:spcBef>
                        <a:buNone/>
                      </a:pPr>
                      <a:r>
                        <a:rPr lang="en" sz="1600">
                          <a:latin typeface="Georgia"/>
                          <a:ea typeface="Georgia"/>
                          <a:cs typeface="Georgia"/>
                          <a:sym typeface="Georgia"/>
                        </a:rPr>
                        <a:t>neutralize acids</a:t>
                      </a:r>
                    </a:p>
                  </a:txBody>
                  <a:tcPr marT="91425" marB="91425" marR="91425" marL="91425"/>
                </a:tc>
              </a:tr>
              <a:tr h="381000">
                <a:tc>
                  <a:txBody>
                    <a:bodyPr>
                      <a:noAutofit/>
                    </a:bodyPr>
                    <a:lstStyle/>
                    <a:p>
                      <a:pPr lvl="0">
                        <a:spcBef>
                          <a:spcPts val="0"/>
                        </a:spcBef>
                        <a:buNone/>
                      </a:pPr>
                      <a:r>
                        <a:rPr lang="en" sz="1600">
                          <a:latin typeface="Georgia"/>
                          <a:ea typeface="Georgia"/>
                          <a:cs typeface="Georgia"/>
                          <a:sym typeface="Georgia"/>
                        </a:rPr>
                        <a:t>conduct electricity</a:t>
                      </a:r>
                    </a:p>
                  </a:txBody>
                  <a:tcPr marT="91425" marB="91425" marR="91425" marL="91425"/>
                </a:tc>
                <a:tc>
                  <a:txBody>
                    <a:bodyPr>
                      <a:noAutofit/>
                    </a:bodyPr>
                    <a:lstStyle/>
                    <a:p>
                      <a:pPr lvl="0">
                        <a:spcBef>
                          <a:spcPts val="0"/>
                        </a:spcBef>
                        <a:buNone/>
                      </a:pPr>
                      <a:r>
                        <a:rPr lang="en" sz="1600">
                          <a:latin typeface="Georgia"/>
                          <a:ea typeface="Georgia"/>
                          <a:cs typeface="Georgia"/>
                          <a:sym typeface="Georgia"/>
                        </a:rPr>
                        <a:t>conduct electricity</a:t>
                      </a:r>
                    </a:p>
                  </a:txBody>
                  <a:tcPr marT="91425" marB="91425" marR="91425" marL="91425"/>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2" name="Shape 62"/>
        <p:cNvGrpSpPr/>
        <p:nvPr/>
      </p:nvGrpSpPr>
      <p:grpSpPr>
        <a:xfrm>
          <a:off x="0" y="0"/>
          <a:ext cx="0" cy="0"/>
          <a:chOff x="0" y="0"/>
          <a:chExt cx="0" cy="0"/>
        </a:xfrm>
      </p:grpSpPr>
      <p:sp>
        <p:nvSpPr>
          <p:cNvPr id="63" name="Shape 63"/>
          <p:cNvSpPr txBox="1"/>
          <p:nvPr>
            <p:ph type="title"/>
          </p:nvPr>
        </p:nvSpPr>
        <p:spPr>
          <a:xfrm>
            <a:off x="457200" y="274637"/>
            <a:ext cx="8229600" cy="1143000"/>
          </a:xfrm>
          <a:prstGeom prst="rect">
            <a:avLst/>
          </a:prstGeom>
        </p:spPr>
        <p:txBody>
          <a:bodyPr anchorCtr="0" anchor="ctr" bIns="91425" lIns="91425" rIns="91425" tIns="91425">
            <a:noAutofit/>
          </a:bodyPr>
          <a:lstStyle/>
          <a:p>
            <a:pPr lvl="0" algn="ctr">
              <a:spcBef>
                <a:spcPts val="0"/>
              </a:spcBef>
              <a:buNone/>
            </a:pPr>
            <a:r>
              <a:rPr b="1" lang="en" sz="4000">
                <a:solidFill>
                  <a:srgbClr val="434343"/>
                </a:solidFill>
              </a:rPr>
              <a:t>pH</a:t>
            </a:r>
          </a:p>
        </p:txBody>
      </p:sp>
      <p:sp>
        <p:nvSpPr>
          <p:cNvPr id="64" name="Shape 64"/>
          <p:cNvSpPr txBox="1"/>
          <p:nvPr>
            <p:ph idx="1" type="body"/>
          </p:nvPr>
        </p:nvSpPr>
        <p:spPr>
          <a:xfrm>
            <a:off x="457200" y="1600200"/>
            <a:ext cx="8229600" cy="5452199"/>
          </a:xfrm>
          <a:prstGeom prst="rect">
            <a:avLst/>
          </a:prstGeom>
        </p:spPr>
        <p:txBody>
          <a:bodyPr anchorCtr="0" anchor="t" bIns="91425" lIns="91425" rIns="91425" tIns="91425">
            <a:noAutofit/>
          </a:bodyPr>
          <a:lstStyle/>
          <a:p>
            <a:pPr lvl="0" rtl="0" algn="ctr">
              <a:spcBef>
                <a:spcPts val="0"/>
              </a:spcBef>
              <a:buNone/>
            </a:pPr>
            <a:r>
              <a:rPr lang="en" sz="2400">
                <a:solidFill>
                  <a:srgbClr val="434343"/>
                </a:solidFill>
              </a:rPr>
              <a:t>pH (“potential hydrogen”) is a measurement of how acidic or basic a solution is. The pH scale ranges from 0 to 14:</a:t>
            </a:r>
          </a:p>
          <a:p>
            <a:pPr lvl="0" rtl="0" algn="ctr">
              <a:spcBef>
                <a:spcPts val="0"/>
              </a:spcBef>
              <a:buNone/>
            </a:pPr>
            <a:r>
              <a:t/>
            </a:r>
            <a:endParaRPr sz="2400">
              <a:solidFill>
                <a:srgbClr val="434343"/>
              </a:solidFill>
            </a:endParaRPr>
          </a:p>
          <a:p>
            <a:pPr lvl="0" rtl="0" algn="ctr">
              <a:spcBef>
                <a:spcPts val="0"/>
              </a:spcBef>
              <a:buNone/>
            </a:pPr>
            <a:r>
              <a:t/>
            </a:r>
            <a:endParaRPr sz="2400">
              <a:solidFill>
                <a:srgbClr val="434343"/>
              </a:solidFill>
            </a:endParaRPr>
          </a:p>
          <a:p>
            <a:pPr lvl="0" rtl="0" algn="ctr">
              <a:spcBef>
                <a:spcPts val="0"/>
              </a:spcBef>
              <a:buNone/>
            </a:pPr>
            <a:r>
              <a:t/>
            </a:r>
            <a:endParaRPr sz="2400">
              <a:solidFill>
                <a:srgbClr val="434343"/>
              </a:solidFill>
            </a:endParaRPr>
          </a:p>
          <a:p>
            <a:pPr lvl="0" rtl="0" algn="ctr">
              <a:spcBef>
                <a:spcPts val="0"/>
              </a:spcBef>
              <a:buNone/>
            </a:pPr>
            <a:r>
              <a:t/>
            </a:r>
            <a:endParaRPr sz="2400">
              <a:solidFill>
                <a:srgbClr val="434343"/>
              </a:solidFill>
            </a:endParaRPr>
          </a:p>
          <a:p>
            <a:pPr lvl="0" rtl="0" algn="ctr">
              <a:spcBef>
                <a:spcPts val="0"/>
              </a:spcBef>
              <a:buNone/>
            </a:pPr>
            <a:r>
              <a:t/>
            </a:r>
            <a:endParaRPr sz="2400">
              <a:solidFill>
                <a:srgbClr val="434343"/>
              </a:solidFill>
            </a:endParaRPr>
          </a:p>
          <a:p>
            <a:pPr lvl="0" rtl="0" algn="ctr">
              <a:spcBef>
                <a:spcPts val="0"/>
              </a:spcBef>
              <a:buNone/>
            </a:pPr>
            <a:r>
              <a:t/>
            </a:r>
            <a:endParaRPr sz="2400">
              <a:solidFill>
                <a:srgbClr val="434343"/>
              </a:solidFill>
            </a:endParaRPr>
          </a:p>
          <a:p>
            <a:pPr lvl="0" rtl="0" algn="ctr">
              <a:spcBef>
                <a:spcPts val="0"/>
              </a:spcBef>
              <a:buNone/>
            </a:pPr>
            <a:r>
              <a:t/>
            </a:r>
            <a:endParaRPr sz="2400">
              <a:solidFill>
                <a:srgbClr val="434343"/>
              </a:solidFill>
            </a:endParaRPr>
          </a:p>
          <a:p>
            <a:pPr lvl="0" rtl="0" algn="ctr">
              <a:spcBef>
                <a:spcPts val="0"/>
              </a:spcBef>
              <a:buNone/>
            </a:pPr>
            <a:r>
              <a:t/>
            </a:r>
            <a:endParaRPr sz="2400">
              <a:solidFill>
                <a:srgbClr val="434343"/>
              </a:solidFill>
            </a:endParaRPr>
          </a:p>
          <a:p>
            <a:pPr lvl="0" algn="ctr">
              <a:spcBef>
                <a:spcPts val="0"/>
              </a:spcBef>
              <a:buNone/>
            </a:pPr>
            <a:r>
              <a:rPr lang="en" sz="2400">
                <a:solidFill>
                  <a:srgbClr val="434343"/>
                </a:solidFill>
              </a:rPr>
              <a:t>Lemon juice, for example, has a pH of approximately 2. It is therefore considered to be acidic. </a:t>
            </a:r>
          </a:p>
        </p:txBody>
      </p:sp>
      <p:pic>
        <p:nvPicPr>
          <p:cNvPr id="65" name="Shape 65"/>
          <p:cNvPicPr preferRelativeResize="0"/>
          <p:nvPr/>
        </p:nvPicPr>
        <p:blipFill>
          <a:blip r:embed="rId3">
            <a:alphaModFix/>
          </a:blip>
          <a:stretch>
            <a:fillRect/>
          </a:stretch>
        </p:blipFill>
        <p:spPr>
          <a:xfrm>
            <a:off x="1047966" y="2701429"/>
            <a:ext cx="7048059" cy="3076224"/>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69" name="Shape 69"/>
        <p:cNvGrpSpPr/>
        <p:nvPr/>
      </p:nvGrpSpPr>
      <p:grpSpPr>
        <a:xfrm>
          <a:off x="0" y="0"/>
          <a:ext cx="0" cy="0"/>
          <a:chOff x="0" y="0"/>
          <a:chExt cx="0" cy="0"/>
        </a:xfrm>
      </p:grpSpPr>
      <p:sp>
        <p:nvSpPr>
          <p:cNvPr id="70" name="Shape 70"/>
          <p:cNvSpPr txBox="1"/>
          <p:nvPr>
            <p:ph type="title"/>
          </p:nvPr>
        </p:nvSpPr>
        <p:spPr>
          <a:xfrm>
            <a:off x="457200" y="274637"/>
            <a:ext cx="8229600" cy="1143000"/>
          </a:xfrm>
          <a:prstGeom prst="rect">
            <a:avLst/>
          </a:prstGeom>
        </p:spPr>
        <p:txBody>
          <a:bodyPr anchorCtr="0" anchor="ctr" bIns="91425" lIns="91425" rIns="91425" tIns="91425">
            <a:noAutofit/>
          </a:bodyPr>
          <a:lstStyle/>
          <a:p>
            <a:pPr lvl="0" algn="ctr">
              <a:spcBef>
                <a:spcPts val="0"/>
              </a:spcBef>
              <a:buNone/>
            </a:pPr>
            <a:r>
              <a:rPr b="1" lang="en" sz="4000">
                <a:solidFill>
                  <a:srgbClr val="434343"/>
                </a:solidFill>
              </a:rPr>
              <a:t>pH Indicators</a:t>
            </a:r>
          </a:p>
        </p:txBody>
      </p:sp>
      <p:sp>
        <p:nvSpPr>
          <p:cNvPr id="71" name="Shape 71"/>
          <p:cNvSpPr txBox="1"/>
          <p:nvPr>
            <p:ph idx="1" type="body"/>
          </p:nvPr>
        </p:nvSpPr>
        <p:spPr>
          <a:xfrm>
            <a:off x="457200" y="1752600"/>
            <a:ext cx="8229600" cy="5105399"/>
          </a:xfrm>
          <a:prstGeom prst="rect">
            <a:avLst/>
          </a:prstGeom>
        </p:spPr>
        <p:txBody>
          <a:bodyPr anchorCtr="0" anchor="t" bIns="91425" lIns="91425" rIns="91425" tIns="91425">
            <a:noAutofit/>
          </a:bodyPr>
          <a:lstStyle/>
          <a:p>
            <a:pPr lvl="0" rtl="0" algn="ctr">
              <a:spcBef>
                <a:spcPts val="0"/>
              </a:spcBef>
              <a:buNone/>
            </a:pPr>
            <a:r>
              <a:rPr lang="en" sz="2400">
                <a:solidFill>
                  <a:srgbClr val="434343"/>
                </a:solidFill>
              </a:rPr>
              <a:t>pH indicators are substances that change colour in the presence of an acid or base. Litmus paper, for example, changes from blue to red when it comes in contact with an acid, and red to blue when it comes in contact with a base:</a:t>
            </a:r>
          </a:p>
          <a:p>
            <a:pPr lvl="0" rtl="0" algn="ctr">
              <a:spcBef>
                <a:spcPts val="0"/>
              </a:spcBef>
              <a:buNone/>
            </a:pPr>
            <a:r>
              <a:t/>
            </a:r>
            <a:endParaRPr sz="2400">
              <a:solidFill>
                <a:srgbClr val="434343"/>
              </a:solidFill>
            </a:endParaRPr>
          </a:p>
          <a:p>
            <a:pPr lvl="0" rtl="0" algn="ctr">
              <a:spcBef>
                <a:spcPts val="0"/>
              </a:spcBef>
              <a:buNone/>
            </a:pPr>
            <a:r>
              <a:t/>
            </a:r>
            <a:endParaRPr sz="2400">
              <a:solidFill>
                <a:srgbClr val="434343"/>
              </a:solidFill>
            </a:endParaRPr>
          </a:p>
          <a:p>
            <a:pPr lvl="0" rtl="0" algn="ctr">
              <a:spcBef>
                <a:spcPts val="0"/>
              </a:spcBef>
              <a:buNone/>
            </a:pPr>
            <a:r>
              <a:t/>
            </a:r>
            <a:endParaRPr sz="2400">
              <a:solidFill>
                <a:srgbClr val="434343"/>
              </a:solidFill>
            </a:endParaRPr>
          </a:p>
          <a:p>
            <a:pPr lvl="0" rtl="0" algn="ctr">
              <a:spcBef>
                <a:spcPts val="0"/>
              </a:spcBef>
              <a:buNone/>
            </a:pPr>
            <a:r>
              <a:t/>
            </a:r>
            <a:endParaRPr sz="2400">
              <a:solidFill>
                <a:srgbClr val="434343"/>
              </a:solidFill>
            </a:endParaRPr>
          </a:p>
          <a:p>
            <a:pPr lvl="0" rtl="0" algn="ctr">
              <a:spcBef>
                <a:spcPts val="0"/>
              </a:spcBef>
              <a:buNone/>
            </a:pPr>
            <a:r>
              <a:t/>
            </a:r>
            <a:endParaRPr sz="2400">
              <a:solidFill>
                <a:srgbClr val="434343"/>
              </a:solidFill>
            </a:endParaRPr>
          </a:p>
          <a:p>
            <a:pPr lvl="0" rtl="0" algn="ctr">
              <a:spcBef>
                <a:spcPts val="0"/>
              </a:spcBef>
              <a:buNone/>
            </a:pPr>
            <a:r>
              <a:t/>
            </a:r>
            <a:endParaRPr>
              <a:solidFill>
                <a:srgbClr val="434343"/>
              </a:solidFill>
            </a:endParaRPr>
          </a:p>
          <a:p>
            <a:pPr lvl="0" algn="ctr">
              <a:spcBef>
                <a:spcPts val="0"/>
              </a:spcBef>
              <a:buNone/>
            </a:pPr>
            <a:r>
              <a:rPr i="1" lang="en" sz="2000">
                <a:solidFill>
                  <a:srgbClr val="434343"/>
                </a:solidFill>
              </a:rPr>
              <a:t>In a neutral solution, litmus paper would not change colour at all. </a:t>
            </a:r>
          </a:p>
        </p:txBody>
      </p:sp>
      <p:pic>
        <p:nvPicPr>
          <p:cNvPr id="72" name="Shape 72"/>
          <p:cNvPicPr preferRelativeResize="0"/>
          <p:nvPr/>
        </p:nvPicPr>
        <p:blipFill>
          <a:blip r:embed="rId3">
            <a:alphaModFix/>
          </a:blip>
          <a:stretch>
            <a:fillRect/>
          </a:stretch>
        </p:blipFill>
        <p:spPr>
          <a:xfrm>
            <a:off x="2877760" y="3526950"/>
            <a:ext cx="3388474" cy="24386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76" name="Shape 76"/>
        <p:cNvGrpSpPr/>
        <p:nvPr/>
      </p:nvGrpSpPr>
      <p:grpSpPr>
        <a:xfrm>
          <a:off x="0" y="0"/>
          <a:ext cx="0" cy="0"/>
          <a:chOff x="0" y="0"/>
          <a:chExt cx="0" cy="0"/>
        </a:xfrm>
      </p:grpSpPr>
      <p:sp>
        <p:nvSpPr>
          <p:cNvPr id="77" name="Shape 77"/>
          <p:cNvSpPr txBox="1"/>
          <p:nvPr>
            <p:ph type="title"/>
          </p:nvPr>
        </p:nvSpPr>
        <p:spPr>
          <a:xfrm>
            <a:off x="457200" y="274637"/>
            <a:ext cx="8229600" cy="1143000"/>
          </a:xfrm>
          <a:prstGeom prst="rect">
            <a:avLst/>
          </a:prstGeom>
        </p:spPr>
        <p:txBody>
          <a:bodyPr anchorCtr="0" anchor="ctr" bIns="91425" lIns="91425" rIns="91425" tIns="91425">
            <a:noAutofit/>
          </a:bodyPr>
          <a:lstStyle/>
          <a:p>
            <a:pPr lvl="0" algn="ctr">
              <a:spcBef>
                <a:spcPts val="0"/>
              </a:spcBef>
              <a:buNone/>
            </a:pPr>
            <a:r>
              <a:rPr b="1" lang="en" sz="4000">
                <a:solidFill>
                  <a:srgbClr val="434343"/>
                </a:solidFill>
              </a:rPr>
              <a:t>Corrosion</a:t>
            </a:r>
          </a:p>
        </p:txBody>
      </p:sp>
      <p:sp>
        <p:nvSpPr>
          <p:cNvPr id="78" name="Shape 78"/>
          <p:cNvSpPr txBox="1"/>
          <p:nvPr>
            <p:ph idx="1" type="body"/>
          </p:nvPr>
        </p:nvSpPr>
        <p:spPr>
          <a:xfrm>
            <a:off x="76200" y="1524000"/>
            <a:ext cx="8810699" cy="3219900"/>
          </a:xfrm>
          <a:prstGeom prst="rect">
            <a:avLst/>
          </a:prstGeom>
        </p:spPr>
        <p:txBody>
          <a:bodyPr anchorCtr="0" anchor="t" bIns="91425" lIns="91425" rIns="91425" tIns="91425">
            <a:noAutofit/>
          </a:bodyPr>
          <a:lstStyle/>
          <a:p>
            <a:pPr lvl="0" rtl="0" algn="ctr">
              <a:spcBef>
                <a:spcPts val="0"/>
              </a:spcBef>
              <a:buNone/>
            </a:pPr>
            <a:r>
              <a:rPr lang="en" sz="2600">
                <a:solidFill>
                  <a:srgbClr val="434343"/>
                </a:solidFill>
              </a:rPr>
              <a:t>Solutions that lie near either end of the pH scale (very acidic or very basic) can be extremely dangerous due to their corrosive properties. </a:t>
            </a:r>
          </a:p>
          <a:p>
            <a:pPr lvl="0" rtl="0" algn="ctr">
              <a:spcBef>
                <a:spcPts val="0"/>
              </a:spcBef>
              <a:buNone/>
            </a:pPr>
            <a:r>
              <a:t/>
            </a:r>
            <a:endParaRPr sz="800">
              <a:solidFill>
                <a:srgbClr val="434343"/>
              </a:solidFill>
            </a:endParaRPr>
          </a:p>
          <a:p>
            <a:pPr indent="-368300" lvl="0" marL="914400" rtl="0">
              <a:spcBef>
                <a:spcPts val="0"/>
              </a:spcBef>
              <a:spcAft>
                <a:spcPts val="1000"/>
              </a:spcAft>
              <a:buClr>
                <a:srgbClr val="434343"/>
              </a:buClr>
              <a:buSzPct val="100000"/>
              <a:buChar char="➢"/>
            </a:pPr>
            <a:r>
              <a:rPr lang="en" sz="2200">
                <a:solidFill>
                  <a:srgbClr val="434343"/>
                </a:solidFill>
              </a:rPr>
              <a:t>Corrosion is the wearing away of materials by chemical action</a:t>
            </a:r>
          </a:p>
          <a:p>
            <a:pPr indent="-368300" lvl="0" marL="914400" rtl="0">
              <a:spcBef>
                <a:spcPts val="0"/>
              </a:spcBef>
              <a:spcAft>
                <a:spcPts val="1000"/>
              </a:spcAft>
              <a:buClr>
                <a:srgbClr val="434343"/>
              </a:buClr>
              <a:buSzPct val="100000"/>
              <a:buChar char="➢"/>
            </a:pPr>
            <a:r>
              <a:rPr lang="en" sz="2200">
                <a:solidFill>
                  <a:srgbClr val="434343"/>
                </a:solidFill>
              </a:rPr>
              <a:t>Often seen as rusting (oxidization) or acid rain</a:t>
            </a:r>
          </a:p>
        </p:txBody>
      </p:sp>
      <p:pic>
        <p:nvPicPr>
          <p:cNvPr id="79" name="Shape 79"/>
          <p:cNvPicPr preferRelativeResize="0"/>
          <p:nvPr/>
        </p:nvPicPr>
        <p:blipFill>
          <a:blip r:embed="rId3">
            <a:alphaModFix/>
          </a:blip>
          <a:stretch>
            <a:fillRect/>
          </a:stretch>
        </p:blipFill>
        <p:spPr>
          <a:xfrm>
            <a:off x="1649625" y="4306750"/>
            <a:ext cx="2609850" cy="1752600"/>
          </a:xfrm>
          <a:prstGeom prst="rect">
            <a:avLst/>
          </a:prstGeom>
          <a:noFill/>
          <a:ln>
            <a:noFill/>
          </a:ln>
        </p:spPr>
      </p:pic>
      <p:pic>
        <p:nvPicPr>
          <p:cNvPr id="80" name="Shape 80"/>
          <p:cNvPicPr preferRelativeResize="0"/>
          <p:nvPr/>
        </p:nvPicPr>
        <p:blipFill>
          <a:blip r:embed="rId4">
            <a:alphaModFix/>
          </a:blip>
          <a:stretch>
            <a:fillRect/>
          </a:stretch>
        </p:blipFill>
        <p:spPr>
          <a:xfrm>
            <a:off x="4838062" y="4311500"/>
            <a:ext cx="2619375" cy="1743075"/>
          </a:xfrm>
          <a:prstGeom prst="rect">
            <a:avLst/>
          </a:prstGeom>
          <a:noFill/>
          <a:ln>
            <a:noFill/>
          </a:ln>
        </p:spPr>
      </p:pic>
      <p:sp>
        <p:nvSpPr>
          <p:cNvPr id="81" name="Shape 81"/>
          <p:cNvSpPr txBox="1"/>
          <p:nvPr/>
        </p:nvSpPr>
        <p:spPr>
          <a:xfrm>
            <a:off x="242675" y="6097975"/>
            <a:ext cx="8734200" cy="566100"/>
          </a:xfrm>
          <a:prstGeom prst="rect">
            <a:avLst/>
          </a:prstGeom>
          <a:noFill/>
          <a:ln>
            <a:noFill/>
          </a:ln>
        </p:spPr>
        <p:txBody>
          <a:bodyPr anchorCtr="0" anchor="t" bIns="91425" lIns="91425" rIns="91425" tIns="91425">
            <a:noAutofit/>
          </a:bodyPr>
          <a:lstStyle/>
          <a:p>
            <a:pPr lvl="0" algn="ctr">
              <a:spcBef>
                <a:spcPts val="0"/>
              </a:spcBef>
              <a:buNone/>
            </a:pPr>
            <a:r>
              <a:rPr i="1" lang="en" sz="1800">
                <a:solidFill>
                  <a:srgbClr val="434343"/>
                </a:solidFill>
                <a:latin typeface="Georgia"/>
                <a:ea typeface="Georgia"/>
                <a:cs typeface="Georgia"/>
                <a:sym typeface="Georgia"/>
              </a:rPr>
              <a:t>*** The corrosive effects of acids &amp; bases are increased by warmer temperatures, humidity, and the presence of salt compounds ***</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5" name="Shape 85"/>
        <p:cNvGrpSpPr/>
        <p:nvPr/>
      </p:nvGrpSpPr>
      <p:grpSpPr>
        <a:xfrm>
          <a:off x="0" y="0"/>
          <a:ext cx="0" cy="0"/>
          <a:chOff x="0" y="0"/>
          <a:chExt cx="0" cy="0"/>
        </a:xfrm>
      </p:grpSpPr>
      <p:sp>
        <p:nvSpPr>
          <p:cNvPr id="86" name="Shape 86"/>
          <p:cNvSpPr txBox="1"/>
          <p:nvPr>
            <p:ph type="title"/>
          </p:nvPr>
        </p:nvSpPr>
        <p:spPr>
          <a:xfrm>
            <a:off x="457200" y="274637"/>
            <a:ext cx="8229600" cy="1143000"/>
          </a:xfrm>
          <a:prstGeom prst="rect">
            <a:avLst/>
          </a:prstGeom>
        </p:spPr>
        <p:txBody>
          <a:bodyPr anchorCtr="0" anchor="ctr" bIns="91425" lIns="91425" rIns="91425" tIns="91425">
            <a:noAutofit/>
          </a:bodyPr>
          <a:lstStyle/>
          <a:p>
            <a:pPr lvl="0" algn="ctr">
              <a:spcBef>
                <a:spcPts val="0"/>
              </a:spcBef>
              <a:buNone/>
            </a:pPr>
            <a:r>
              <a:rPr b="1" lang="en" sz="4000">
                <a:solidFill>
                  <a:srgbClr val="434343"/>
                </a:solidFill>
              </a:rPr>
              <a:t>Uses for Acids &amp; Bases</a:t>
            </a:r>
          </a:p>
        </p:txBody>
      </p:sp>
      <p:pic>
        <p:nvPicPr>
          <p:cNvPr id="87" name="Shape 87"/>
          <p:cNvPicPr preferRelativeResize="0"/>
          <p:nvPr/>
        </p:nvPicPr>
        <p:blipFill>
          <a:blip r:embed="rId3">
            <a:alphaModFix/>
          </a:blip>
          <a:stretch>
            <a:fillRect/>
          </a:stretch>
        </p:blipFill>
        <p:spPr>
          <a:xfrm>
            <a:off x="209925" y="1763225"/>
            <a:ext cx="4261024" cy="4803650"/>
          </a:xfrm>
          <a:prstGeom prst="rect">
            <a:avLst/>
          </a:prstGeom>
          <a:noFill/>
          <a:ln>
            <a:noFill/>
          </a:ln>
        </p:spPr>
      </p:pic>
      <p:pic>
        <p:nvPicPr>
          <p:cNvPr id="88" name="Shape 88"/>
          <p:cNvPicPr preferRelativeResize="0"/>
          <p:nvPr/>
        </p:nvPicPr>
        <p:blipFill>
          <a:blip r:embed="rId4">
            <a:alphaModFix/>
          </a:blip>
          <a:stretch>
            <a:fillRect/>
          </a:stretch>
        </p:blipFill>
        <p:spPr>
          <a:xfrm>
            <a:off x="4623350" y="1714337"/>
            <a:ext cx="4365899" cy="49014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paper-plane">
  <a:themeElements>
    <a:clrScheme name="Custom 354">
      <a:dk1>
        <a:srgbClr val="000000"/>
      </a:dk1>
      <a:lt1>
        <a:srgbClr val="FFFFFF"/>
      </a:lt1>
      <a:dk2>
        <a:srgbClr val="30182B"/>
      </a:dk2>
      <a:lt2>
        <a:srgbClr val="DFDFDF"/>
      </a:lt2>
      <a:accent1>
        <a:srgbClr val="592D50"/>
      </a:accent1>
      <a:accent2>
        <a:srgbClr val="D3A67A"/>
      </a:accent2>
      <a:accent3>
        <a:srgbClr val="45485F"/>
      </a:accent3>
      <a:accent4>
        <a:srgbClr val="6B9756"/>
      </a:accent4>
      <a:accent5>
        <a:srgbClr val="7D576E"/>
      </a:accent5>
      <a:accent6>
        <a:srgbClr val="4C1A23"/>
      </a:accent6>
      <a:hlink>
        <a:srgbClr val="511E3E"/>
      </a:hlink>
      <a:folHlink>
        <a:srgbClr val="9EA0A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