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4" r:id="rId3"/>
  </p:sldMasterIdLst>
  <p:notesMasterIdLst>
    <p:notesMasterId r:id="rId4"/>
  </p:notesMasterIdLst>
  <p:sldIdLst>
    <p:sldId id="256" r:id="rId5"/>
    <p:sldId id="257" r:id="rId6"/>
    <p:sldId id="258" r:id="rId7"/>
    <p:sldId id="259" r:id="rId8"/>
  </p:sldIdLst>
  <p:sldSz cy="6858000" cx="9144000"/>
  <p:notesSz cx="6858000" cy="9144000"/>
  <p:embeddedFontLst>
    <p:embeddedFont>
      <p:font typeface="Walter Turncoat"/>
      <p:regular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WalterTurncoat-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 name="Shape 46"/>
        <p:cNvGrpSpPr/>
        <p:nvPr/>
      </p:nvGrpSpPr>
      <p:grpSpPr>
        <a:xfrm>
          <a:off x="0" y="0"/>
          <a:ext cx="0" cy="0"/>
          <a:chOff x="0" y="0"/>
          <a:chExt cx="0" cy="0"/>
        </a:xfrm>
      </p:grpSpPr>
      <p:sp>
        <p:nvSpPr>
          <p:cNvPr id="47" name="Shape 47"/>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48" name="Shape 4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 name="Shape 52"/>
        <p:cNvGrpSpPr/>
        <p:nvPr/>
      </p:nvGrpSpPr>
      <p:grpSpPr>
        <a:xfrm>
          <a:off x="0" y="0"/>
          <a:ext cx="0" cy="0"/>
          <a:chOff x="0" y="0"/>
          <a:chExt cx="0" cy="0"/>
        </a:xfrm>
      </p:grpSpPr>
      <p:sp>
        <p:nvSpPr>
          <p:cNvPr id="53" name="Shape 5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54" name="Shape 5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 name="Shape 64"/>
        <p:cNvGrpSpPr/>
        <p:nvPr/>
      </p:nvGrpSpPr>
      <p:grpSpPr>
        <a:xfrm>
          <a:off x="0" y="0"/>
          <a:ext cx="0" cy="0"/>
          <a:chOff x="0" y="0"/>
          <a:chExt cx="0" cy="0"/>
        </a:xfrm>
      </p:grpSpPr>
      <p:sp>
        <p:nvSpPr>
          <p:cNvPr id="65" name="Shape 65"/>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66" name="Shape 6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 name="Shape 74"/>
        <p:cNvGrpSpPr/>
        <p:nvPr/>
      </p:nvGrpSpPr>
      <p:grpSpPr>
        <a:xfrm>
          <a:off x="0" y="0"/>
          <a:ext cx="0" cy="0"/>
          <a:chOff x="0" y="0"/>
          <a:chExt cx="0" cy="0"/>
        </a:xfrm>
      </p:grpSpPr>
      <p:sp>
        <p:nvSpPr>
          <p:cNvPr id="75" name="Shape 75"/>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76" name="Shape 7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p:nvPr/>
        </p:nvSpPr>
        <p:spPr>
          <a:xfrm flipH="1" rot="10800000">
            <a:off x="0" y="3979800"/>
            <a:ext cx="9144000" cy="2878199"/>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11" name="Shape 11"/>
          <p:cNvSpPr/>
          <p:nvPr/>
        </p:nvSpPr>
        <p:spPr>
          <a:xfrm>
            <a:off x="0" y="3190900"/>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12" name="Shape 12"/>
          <p:cNvSpPr/>
          <p:nvPr/>
        </p:nvSpPr>
        <p:spPr>
          <a:xfrm flipH="1" rot="10800000">
            <a:off x="0" y="39804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13" name="Shape 13"/>
          <p:cNvSpPr txBox="1"/>
          <p:nvPr>
            <p:ph type="ctrTitle"/>
          </p:nvPr>
        </p:nvSpPr>
        <p:spPr>
          <a:xfrm>
            <a:off x="685800" y="2329190"/>
            <a:ext cx="7772400" cy="1650599"/>
          </a:xfrm>
          <a:prstGeom prst="rect">
            <a:avLst/>
          </a:prstGeom>
        </p:spPr>
        <p:txBody>
          <a:bodyPr anchorCtr="0" anchor="b"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14" name="Shape 14"/>
          <p:cNvSpPr txBox="1"/>
          <p:nvPr>
            <p:ph idx="1" type="subTitle"/>
          </p:nvPr>
        </p:nvSpPr>
        <p:spPr>
          <a:xfrm>
            <a:off x="685800" y="4124476"/>
            <a:ext cx="7772400" cy="888899"/>
          </a:xfrm>
          <a:prstGeom prst="rect">
            <a:avLst/>
          </a:prstGeom>
        </p:spPr>
        <p:txBody>
          <a:bodyPr anchorCtr="0" anchor="t" bIns="91425" lIns="91425" rIns="91425" tIns="91425"/>
          <a:lstStyle>
            <a:lvl1pPr lvl="0" algn="ctr">
              <a:spcBef>
                <a:spcPts val="0"/>
              </a:spcBef>
              <a:buClr>
                <a:schemeClr val="dk2"/>
              </a:buClr>
              <a:buSzPct val="100000"/>
              <a:buNone/>
              <a:defRPr i="1" sz="2400">
                <a:solidFill>
                  <a:schemeClr val="dk2"/>
                </a:solidFill>
              </a:defRPr>
            </a:lvl1pPr>
            <a:lvl2pPr lvl="1" algn="ctr">
              <a:spcBef>
                <a:spcPts val="0"/>
              </a:spcBef>
              <a:buClr>
                <a:schemeClr val="dk2"/>
              </a:buClr>
              <a:buNone/>
              <a:defRPr i="1">
                <a:solidFill>
                  <a:schemeClr val="dk2"/>
                </a:solidFill>
              </a:defRPr>
            </a:lvl2pPr>
            <a:lvl3pPr lvl="2" algn="ctr">
              <a:spcBef>
                <a:spcPts val="0"/>
              </a:spcBef>
              <a:buClr>
                <a:schemeClr val="dk2"/>
              </a:buClr>
              <a:buNone/>
              <a:defRPr i="1">
                <a:solidFill>
                  <a:schemeClr val="dk2"/>
                </a:solidFill>
              </a:defRPr>
            </a:lvl3pPr>
            <a:lvl4pPr lvl="3" algn="ctr">
              <a:spcBef>
                <a:spcPts val="0"/>
              </a:spcBef>
              <a:buClr>
                <a:schemeClr val="dk2"/>
              </a:buClr>
              <a:buSzPct val="100000"/>
              <a:buNone/>
              <a:defRPr i="1" sz="2400">
                <a:solidFill>
                  <a:schemeClr val="dk2"/>
                </a:solidFill>
              </a:defRPr>
            </a:lvl4pPr>
            <a:lvl5pPr lvl="4" algn="ctr">
              <a:spcBef>
                <a:spcPts val="0"/>
              </a:spcBef>
              <a:buClr>
                <a:schemeClr val="dk2"/>
              </a:buClr>
              <a:buSzPct val="100000"/>
              <a:buNone/>
              <a:defRPr i="1" sz="2400">
                <a:solidFill>
                  <a:schemeClr val="dk2"/>
                </a:solidFill>
              </a:defRPr>
            </a:lvl5pPr>
            <a:lvl6pPr lvl="5" algn="ctr">
              <a:spcBef>
                <a:spcPts val="0"/>
              </a:spcBef>
              <a:buClr>
                <a:schemeClr val="dk2"/>
              </a:buClr>
              <a:buSzPct val="100000"/>
              <a:buNone/>
              <a:defRPr i="1" sz="2400">
                <a:solidFill>
                  <a:schemeClr val="dk2"/>
                </a:solidFill>
              </a:defRPr>
            </a:lvl6pPr>
            <a:lvl7pPr lvl="6" algn="ctr">
              <a:spcBef>
                <a:spcPts val="0"/>
              </a:spcBef>
              <a:buClr>
                <a:schemeClr val="dk2"/>
              </a:buClr>
              <a:buSzPct val="100000"/>
              <a:buNone/>
              <a:defRPr i="1" sz="2400">
                <a:solidFill>
                  <a:schemeClr val="dk2"/>
                </a:solidFill>
              </a:defRPr>
            </a:lvl7pPr>
            <a:lvl8pPr lvl="7" algn="ctr">
              <a:spcBef>
                <a:spcPts val="0"/>
              </a:spcBef>
              <a:buClr>
                <a:schemeClr val="dk2"/>
              </a:buClr>
              <a:buSzPct val="100000"/>
              <a:buNone/>
              <a:defRPr i="1" sz="2400">
                <a:solidFill>
                  <a:schemeClr val="dk2"/>
                </a:solidFill>
              </a:defRPr>
            </a:lvl8pPr>
            <a:lvl9pPr lvl="8" algn="ctr">
              <a:spcBef>
                <a:spcPts val="0"/>
              </a:spcBef>
              <a:buClr>
                <a:schemeClr val="dk2"/>
              </a:buClr>
              <a:buSzPct val="100000"/>
              <a:buNone/>
              <a:defRPr i="1" sz="2400">
                <a:solidFill>
                  <a:schemeClr val="dk2"/>
                </a:solidFill>
              </a:defRPr>
            </a:lvl9pPr>
          </a:lstStyle>
          <a:p/>
        </p:txBody>
      </p:sp>
      <p:sp>
        <p:nvSpPr>
          <p:cNvPr id="15" name="Shape 15"/>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1"/>
                </a:solidFil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p:nvPr/>
        </p:nvSpPr>
        <p:spPr>
          <a:xfrm flipH="1" rot="10800000">
            <a:off x="0" y="1550999"/>
            <a:ext cx="9144000" cy="53070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18" name="Shape 18"/>
          <p:cNvSpPr/>
          <p:nvPr/>
        </p:nvSpPr>
        <p:spPr>
          <a:xfrm flipH="1">
            <a:off x="4526627" y="761799"/>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19" name="Shape 19"/>
          <p:cNvSpPr/>
          <p:nvPr/>
        </p:nvSpPr>
        <p:spPr>
          <a:xfrm rot="10800000">
            <a:off x="4526627" y="15513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20" name="Shape 20"/>
          <p:cNvSpPr txBox="1"/>
          <p:nvPr>
            <p:ph type="title"/>
          </p:nvPr>
        </p:nvSpPr>
        <p:spPr>
          <a:xfrm>
            <a:off x="457200" y="274637"/>
            <a:ext cx="8229600" cy="11430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1" name="Shape 21"/>
          <p:cNvSpPr txBox="1"/>
          <p:nvPr>
            <p:ph idx="1" type="body"/>
          </p:nvPr>
        </p:nvSpPr>
        <p:spPr>
          <a:xfrm>
            <a:off x="457200" y="1600200"/>
            <a:ext cx="8229600" cy="4967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2"/>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3" name="Shape 23"/>
        <p:cNvGrpSpPr/>
        <p:nvPr/>
      </p:nvGrpSpPr>
      <p:grpSpPr>
        <a:xfrm>
          <a:off x="0" y="0"/>
          <a:ext cx="0" cy="0"/>
          <a:chOff x="0" y="0"/>
          <a:chExt cx="0" cy="0"/>
        </a:xfrm>
      </p:grpSpPr>
      <p:sp>
        <p:nvSpPr>
          <p:cNvPr id="24" name="Shape 24"/>
          <p:cNvSpPr/>
          <p:nvPr/>
        </p:nvSpPr>
        <p:spPr>
          <a:xfrm flipH="1" rot="10800000">
            <a:off x="0" y="1550999"/>
            <a:ext cx="9144000" cy="53070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25" name="Shape 25"/>
          <p:cNvSpPr/>
          <p:nvPr/>
        </p:nvSpPr>
        <p:spPr>
          <a:xfrm rot="10800000">
            <a:off x="4526627" y="15513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26" name="Shape 26"/>
          <p:cNvSpPr txBox="1"/>
          <p:nvPr>
            <p:ph type="title"/>
          </p:nvPr>
        </p:nvSpPr>
        <p:spPr>
          <a:xfrm>
            <a:off x="457200" y="274637"/>
            <a:ext cx="8229600" cy="11430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 type="body"/>
          </p:nvPr>
        </p:nvSpPr>
        <p:spPr>
          <a:xfrm>
            <a:off x="457200" y="1600200"/>
            <a:ext cx="3994500" cy="4967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8" name="Shape 28"/>
          <p:cNvSpPr/>
          <p:nvPr/>
        </p:nvSpPr>
        <p:spPr>
          <a:xfrm flipH="1">
            <a:off x="4526627" y="761799"/>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29" name="Shape 29"/>
          <p:cNvSpPr txBox="1"/>
          <p:nvPr>
            <p:ph idx="2" type="body"/>
          </p:nvPr>
        </p:nvSpPr>
        <p:spPr>
          <a:xfrm>
            <a:off x="4692273" y="1600200"/>
            <a:ext cx="3994500" cy="4967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0" name="Shape 30"/>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2"/>
                </a:solidFil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1" name="Shape 31"/>
        <p:cNvGrpSpPr/>
        <p:nvPr/>
      </p:nvGrpSpPr>
      <p:grpSpPr>
        <a:xfrm>
          <a:off x="0" y="0"/>
          <a:ext cx="0" cy="0"/>
          <a:chOff x="0" y="0"/>
          <a:chExt cx="0" cy="0"/>
        </a:xfrm>
      </p:grpSpPr>
      <p:sp>
        <p:nvSpPr>
          <p:cNvPr id="32" name="Shape 32"/>
          <p:cNvSpPr/>
          <p:nvPr/>
        </p:nvSpPr>
        <p:spPr>
          <a:xfrm flipH="1" rot="10800000">
            <a:off x="0" y="1550999"/>
            <a:ext cx="9144000" cy="53070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33" name="Shape 33"/>
          <p:cNvSpPr/>
          <p:nvPr/>
        </p:nvSpPr>
        <p:spPr>
          <a:xfrm flipH="1">
            <a:off x="4526627" y="761799"/>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34" name="Shape 34"/>
          <p:cNvSpPr txBox="1"/>
          <p:nvPr>
            <p:ph type="title"/>
          </p:nvPr>
        </p:nvSpPr>
        <p:spPr>
          <a:xfrm>
            <a:off x="457200" y="274637"/>
            <a:ext cx="8229600" cy="11430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5" name="Shape 35"/>
          <p:cNvSpPr/>
          <p:nvPr/>
        </p:nvSpPr>
        <p:spPr>
          <a:xfrm rot="10800000">
            <a:off x="4526627" y="15513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36" name="Shape 36"/>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1"/>
                </a:solidFil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7" name="Shape 37"/>
        <p:cNvGrpSpPr/>
        <p:nvPr/>
      </p:nvGrpSpPr>
      <p:grpSpPr>
        <a:xfrm>
          <a:off x="0" y="0"/>
          <a:ext cx="0" cy="0"/>
          <a:chOff x="0" y="0"/>
          <a:chExt cx="0" cy="0"/>
        </a:xfrm>
      </p:grpSpPr>
      <p:sp>
        <p:nvSpPr>
          <p:cNvPr id="38" name="Shape 38"/>
          <p:cNvSpPr/>
          <p:nvPr/>
        </p:nvSpPr>
        <p:spPr>
          <a:xfrm flipH="1" rot="10800000">
            <a:off x="0" y="5883599"/>
            <a:ext cx="9144000" cy="9744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39" name="Shape 39"/>
          <p:cNvSpPr/>
          <p:nvPr/>
        </p:nvSpPr>
        <p:spPr>
          <a:xfrm flipH="1">
            <a:off x="4526627" y="5094446"/>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40" name="Shape 40"/>
          <p:cNvSpPr/>
          <p:nvPr/>
        </p:nvSpPr>
        <p:spPr>
          <a:xfrm rot="10800000">
            <a:off x="4526627" y="5884005"/>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41" name="Shape 41"/>
          <p:cNvSpPr txBox="1"/>
          <p:nvPr>
            <p:ph idx="1" type="body"/>
          </p:nvPr>
        </p:nvSpPr>
        <p:spPr>
          <a:xfrm>
            <a:off x="457200" y="5895635"/>
            <a:ext cx="8229600" cy="673800"/>
          </a:xfrm>
          <a:prstGeom prst="rect">
            <a:avLst/>
          </a:prstGeom>
        </p:spPr>
        <p:txBody>
          <a:bodyPr anchorCtr="0" anchor="ctr" bIns="91425" lIns="91425" rIns="91425" tIns="91425"/>
          <a:lstStyle>
            <a:lvl1pPr lvl="0">
              <a:spcBef>
                <a:spcPts val="0"/>
              </a:spcBef>
              <a:buClr>
                <a:schemeClr val="dk2"/>
              </a:buClr>
              <a:buSzPct val="100000"/>
              <a:buNone/>
              <a:defRPr i="1" sz="2400">
                <a:solidFill>
                  <a:schemeClr val="dk2"/>
                </a:solidFill>
              </a:defRPr>
            </a:lvl1pPr>
          </a:lstStyle>
          <a:p/>
        </p:txBody>
      </p:sp>
      <p:sp>
        <p:nvSpPr>
          <p:cNvPr id="42" name="Shape 42"/>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2"/>
                </a:solidFil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3" name="Shape 43"/>
        <p:cNvGrpSpPr/>
        <p:nvPr/>
      </p:nvGrpSpPr>
      <p:grpSpPr>
        <a:xfrm>
          <a:off x="0" y="0"/>
          <a:ext cx="0" cy="0"/>
          <a:chOff x="0" y="0"/>
          <a:chExt cx="0" cy="0"/>
        </a:xfrm>
      </p:grpSpPr>
      <p:sp>
        <p:nvSpPr>
          <p:cNvPr id="44" name="Shape 44"/>
          <p:cNvSpPr/>
          <p:nvPr/>
        </p:nvSpPr>
        <p:spPr>
          <a:xfrm>
            <a:off x="6676" y="101675"/>
            <a:ext cx="9134130" cy="6739722"/>
          </a:xfrm>
          <a:custGeom>
            <a:pathLst>
              <a:path extrusionOk="0" h="6739723" w="9157023">
                <a:moveTo>
                  <a:pt x="1629" y="0"/>
                </a:moveTo>
                <a:lnTo>
                  <a:pt x="9157023" y="4340980"/>
                </a:lnTo>
                <a:lnTo>
                  <a:pt x="1593" y="6739723"/>
                </a:lnTo>
                <a:cubicBezTo>
                  <a:pt x="-3941" y="5123960"/>
                  <a:pt x="7163" y="1615763"/>
                  <a:pt x="1629" y="0"/>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45" name="Shape 45"/>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38EBFF"/>
        </a:solid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a:spcBef>
                <a:spcPts val="0"/>
              </a:spcBef>
              <a:buClr>
                <a:schemeClr val="lt1"/>
              </a:buClr>
              <a:buSzPct val="100000"/>
              <a:buFont typeface="Georgia"/>
              <a:buNone/>
              <a:defRPr sz="4800">
                <a:solidFill>
                  <a:schemeClr val="lt1"/>
                </a:solidFill>
                <a:latin typeface="Georgia"/>
                <a:ea typeface="Georgia"/>
                <a:cs typeface="Georgia"/>
                <a:sym typeface="Georgia"/>
              </a:defRPr>
            </a:lvl1pPr>
            <a:lvl2pPr lvl="1">
              <a:spcBef>
                <a:spcPts val="0"/>
              </a:spcBef>
              <a:buClr>
                <a:schemeClr val="lt1"/>
              </a:buClr>
              <a:buSzPct val="100000"/>
              <a:buFont typeface="Georgia"/>
              <a:buNone/>
              <a:defRPr sz="4800">
                <a:solidFill>
                  <a:schemeClr val="lt1"/>
                </a:solidFill>
                <a:latin typeface="Georgia"/>
                <a:ea typeface="Georgia"/>
                <a:cs typeface="Georgia"/>
                <a:sym typeface="Georgia"/>
              </a:defRPr>
            </a:lvl2pPr>
            <a:lvl3pPr lvl="2">
              <a:spcBef>
                <a:spcPts val="0"/>
              </a:spcBef>
              <a:buClr>
                <a:schemeClr val="lt1"/>
              </a:buClr>
              <a:buSzPct val="100000"/>
              <a:buFont typeface="Georgia"/>
              <a:buNone/>
              <a:defRPr sz="4800">
                <a:solidFill>
                  <a:schemeClr val="lt1"/>
                </a:solidFill>
                <a:latin typeface="Georgia"/>
                <a:ea typeface="Georgia"/>
                <a:cs typeface="Georgia"/>
                <a:sym typeface="Georgia"/>
              </a:defRPr>
            </a:lvl3pPr>
            <a:lvl4pPr lvl="3">
              <a:spcBef>
                <a:spcPts val="0"/>
              </a:spcBef>
              <a:buClr>
                <a:schemeClr val="lt1"/>
              </a:buClr>
              <a:buSzPct val="100000"/>
              <a:buFont typeface="Georgia"/>
              <a:buNone/>
              <a:defRPr sz="4800">
                <a:solidFill>
                  <a:schemeClr val="lt1"/>
                </a:solidFill>
                <a:latin typeface="Georgia"/>
                <a:ea typeface="Georgia"/>
                <a:cs typeface="Georgia"/>
                <a:sym typeface="Georgia"/>
              </a:defRPr>
            </a:lvl4pPr>
            <a:lvl5pPr lvl="4">
              <a:spcBef>
                <a:spcPts val="0"/>
              </a:spcBef>
              <a:buClr>
                <a:schemeClr val="lt1"/>
              </a:buClr>
              <a:buSzPct val="100000"/>
              <a:buFont typeface="Georgia"/>
              <a:buNone/>
              <a:defRPr sz="4800">
                <a:solidFill>
                  <a:schemeClr val="lt1"/>
                </a:solidFill>
                <a:latin typeface="Georgia"/>
                <a:ea typeface="Georgia"/>
                <a:cs typeface="Georgia"/>
                <a:sym typeface="Georgia"/>
              </a:defRPr>
            </a:lvl5pPr>
            <a:lvl6pPr lvl="5">
              <a:spcBef>
                <a:spcPts val="0"/>
              </a:spcBef>
              <a:buClr>
                <a:schemeClr val="lt1"/>
              </a:buClr>
              <a:buSzPct val="100000"/>
              <a:buFont typeface="Georgia"/>
              <a:buNone/>
              <a:defRPr sz="4800">
                <a:solidFill>
                  <a:schemeClr val="lt1"/>
                </a:solidFill>
                <a:latin typeface="Georgia"/>
                <a:ea typeface="Georgia"/>
                <a:cs typeface="Georgia"/>
                <a:sym typeface="Georgia"/>
              </a:defRPr>
            </a:lvl6pPr>
            <a:lvl7pPr lvl="6">
              <a:spcBef>
                <a:spcPts val="0"/>
              </a:spcBef>
              <a:buClr>
                <a:schemeClr val="lt1"/>
              </a:buClr>
              <a:buSzPct val="100000"/>
              <a:buFont typeface="Georgia"/>
              <a:buNone/>
              <a:defRPr sz="4800">
                <a:solidFill>
                  <a:schemeClr val="lt1"/>
                </a:solidFill>
                <a:latin typeface="Georgia"/>
                <a:ea typeface="Georgia"/>
                <a:cs typeface="Georgia"/>
                <a:sym typeface="Georgia"/>
              </a:defRPr>
            </a:lvl7pPr>
            <a:lvl8pPr lvl="7">
              <a:spcBef>
                <a:spcPts val="0"/>
              </a:spcBef>
              <a:buClr>
                <a:schemeClr val="lt1"/>
              </a:buClr>
              <a:buSzPct val="100000"/>
              <a:buFont typeface="Georgia"/>
              <a:buNone/>
              <a:defRPr sz="4800">
                <a:solidFill>
                  <a:schemeClr val="lt1"/>
                </a:solidFill>
                <a:latin typeface="Georgia"/>
                <a:ea typeface="Georgia"/>
                <a:cs typeface="Georgia"/>
                <a:sym typeface="Georgia"/>
              </a:defRPr>
            </a:lvl8pPr>
            <a:lvl9pPr lvl="8">
              <a:spcBef>
                <a:spcPts val="0"/>
              </a:spcBef>
              <a:buClr>
                <a:schemeClr val="lt1"/>
              </a:buClr>
              <a:buSzPct val="100000"/>
              <a:buFont typeface="Georgia"/>
              <a:buNone/>
              <a:defRPr sz="4800">
                <a:solidFill>
                  <a:schemeClr val="lt1"/>
                </a:solidFill>
                <a:latin typeface="Georgia"/>
                <a:ea typeface="Georgia"/>
                <a:cs typeface="Georgia"/>
                <a:sym typeface="Georgia"/>
              </a:defRPr>
            </a:lvl9pPr>
          </a:lstStyle>
          <a:p/>
        </p:txBody>
      </p:sp>
      <p:sp>
        <p:nvSpPr>
          <p:cNvPr id="7" name="Shape 7"/>
          <p:cNvSpPr txBox="1"/>
          <p:nvPr>
            <p:ph idx="1" type="body"/>
          </p:nvPr>
        </p:nvSpPr>
        <p:spPr>
          <a:xfrm>
            <a:off x="457200" y="1600200"/>
            <a:ext cx="8229600" cy="4967700"/>
          </a:xfrm>
          <a:prstGeom prst="rect">
            <a:avLst/>
          </a:prstGeom>
          <a:noFill/>
          <a:ln>
            <a:noFill/>
          </a:ln>
        </p:spPr>
        <p:txBody>
          <a:bodyPr anchorCtr="0" anchor="t" bIns="91425" lIns="91425" rIns="91425" tIns="91425"/>
          <a:lstStyle>
            <a:lvl1pPr lvl="0">
              <a:spcBef>
                <a:spcPts val="600"/>
              </a:spcBef>
              <a:buClr>
                <a:schemeClr val="dk1"/>
              </a:buClr>
              <a:buSzPct val="100000"/>
              <a:buFont typeface="Georgia"/>
              <a:defRPr sz="3000">
                <a:solidFill>
                  <a:schemeClr val="dk1"/>
                </a:solidFill>
                <a:latin typeface="Georgia"/>
                <a:ea typeface="Georgia"/>
                <a:cs typeface="Georgia"/>
                <a:sym typeface="Georgia"/>
              </a:defRPr>
            </a:lvl1pPr>
            <a:lvl2pPr lvl="1">
              <a:spcBef>
                <a:spcPts val="480"/>
              </a:spcBef>
              <a:buClr>
                <a:schemeClr val="dk1"/>
              </a:buClr>
              <a:buSzPct val="100000"/>
              <a:buFont typeface="Georgia"/>
              <a:defRPr sz="2400">
                <a:solidFill>
                  <a:schemeClr val="dk1"/>
                </a:solidFill>
                <a:latin typeface="Georgia"/>
                <a:ea typeface="Georgia"/>
                <a:cs typeface="Georgia"/>
                <a:sym typeface="Georgia"/>
              </a:defRPr>
            </a:lvl2pPr>
            <a:lvl3pPr lvl="2">
              <a:spcBef>
                <a:spcPts val="480"/>
              </a:spcBef>
              <a:buClr>
                <a:schemeClr val="dk1"/>
              </a:buClr>
              <a:buSzPct val="100000"/>
              <a:buFont typeface="Georgia"/>
              <a:defRPr sz="2400">
                <a:solidFill>
                  <a:schemeClr val="dk1"/>
                </a:solidFill>
                <a:latin typeface="Georgia"/>
                <a:ea typeface="Georgia"/>
                <a:cs typeface="Georgia"/>
                <a:sym typeface="Georgia"/>
              </a:defRPr>
            </a:lvl3pPr>
            <a:lvl4pPr lvl="3">
              <a:spcBef>
                <a:spcPts val="360"/>
              </a:spcBef>
              <a:buClr>
                <a:schemeClr val="dk1"/>
              </a:buClr>
              <a:buSzPct val="100000"/>
              <a:buFont typeface="Georgia"/>
              <a:defRPr sz="1800">
                <a:solidFill>
                  <a:schemeClr val="dk1"/>
                </a:solidFill>
                <a:latin typeface="Georgia"/>
                <a:ea typeface="Georgia"/>
                <a:cs typeface="Georgia"/>
                <a:sym typeface="Georgia"/>
              </a:defRPr>
            </a:lvl4pPr>
            <a:lvl5pPr lvl="4">
              <a:spcBef>
                <a:spcPts val="360"/>
              </a:spcBef>
              <a:buClr>
                <a:schemeClr val="dk1"/>
              </a:buClr>
              <a:buSzPct val="100000"/>
              <a:buFont typeface="Georgia"/>
              <a:defRPr sz="1800">
                <a:solidFill>
                  <a:schemeClr val="dk1"/>
                </a:solidFill>
                <a:latin typeface="Georgia"/>
                <a:ea typeface="Georgia"/>
                <a:cs typeface="Georgia"/>
                <a:sym typeface="Georgia"/>
              </a:defRPr>
            </a:lvl5pPr>
            <a:lvl6pPr lvl="5">
              <a:spcBef>
                <a:spcPts val="360"/>
              </a:spcBef>
              <a:buClr>
                <a:schemeClr val="dk1"/>
              </a:buClr>
              <a:buSzPct val="100000"/>
              <a:buFont typeface="Georgia"/>
              <a:defRPr sz="1800">
                <a:solidFill>
                  <a:schemeClr val="dk1"/>
                </a:solidFill>
                <a:latin typeface="Georgia"/>
                <a:ea typeface="Georgia"/>
                <a:cs typeface="Georgia"/>
                <a:sym typeface="Georgia"/>
              </a:defRPr>
            </a:lvl6pPr>
            <a:lvl7pPr lvl="6">
              <a:spcBef>
                <a:spcPts val="360"/>
              </a:spcBef>
              <a:buClr>
                <a:schemeClr val="dk1"/>
              </a:buClr>
              <a:buSzPct val="100000"/>
              <a:buFont typeface="Georgia"/>
              <a:defRPr sz="1800">
                <a:solidFill>
                  <a:schemeClr val="dk1"/>
                </a:solidFill>
                <a:latin typeface="Georgia"/>
                <a:ea typeface="Georgia"/>
                <a:cs typeface="Georgia"/>
                <a:sym typeface="Georgia"/>
              </a:defRPr>
            </a:lvl7pPr>
            <a:lvl8pPr lvl="7">
              <a:spcBef>
                <a:spcPts val="360"/>
              </a:spcBef>
              <a:buClr>
                <a:schemeClr val="dk1"/>
              </a:buClr>
              <a:buSzPct val="100000"/>
              <a:buFont typeface="Georgia"/>
              <a:defRPr sz="1800">
                <a:solidFill>
                  <a:schemeClr val="dk1"/>
                </a:solidFill>
                <a:latin typeface="Georgia"/>
                <a:ea typeface="Georgia"/>
                <a:cs typeface="Georgia"/>
                <a:sym typeface="Georgia"/>
              </a:defRPr>
            </a:lvl8pPr>
            <a:lvl9pPr lvl="8">
              <a:spcBef>
                <a:spcPts val="360"/>
              </a:spcBef>
              <a:buClr>
                <a:schemeClr val="dk1"/>
              </a:buClr>
              <a:buSzPct val="100000"/>
              <a:buFont typeface="Georgia"/>
              <a:defRPr sz="1800">
                <a:solidFill>
                  <a:schemeClr val="dk1"/>
                </a:solidFill>
                <a:latin typeface="Georgia"/>
                <a:ea typeface="Georgia"/>
                <a:cs typeface="Georgia"/>
                <a:sym typeface="Georgia"/>
              </a:defRPr>
            </a:lvl9pPr>
          </a:lstStyle>
          <a:p/>
        </p:txBody>
      </p:sp>
      <p:sp>
        <p:nvSpPr>
          <p:cNvPr id="8" name="Shape 8"/>
          <p:cNvSpPr txBox="1"/>
          <p:nvPr>
            <p:ph idx="12" type="sldNum"/>
          </p:nvPr>
        </p:nvSpPr>
        <p:spPr>
          <a:xfrm>
            <a:off x="8556791" y="6333134"/>
            <a:ext cx="548699" cy="524699"/>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300">
                <a:solidFill>
                  <a:schemeClr val="lt2"/>
                </a:solidFill>
                <a:latin typeface="Georgia"/>
                <a:ea typeface="Georgia"/>
                <a:cs typeface="Georgia"/>
                <a:sym typeface="Georgia"/>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02.png"/><Relationship Id="rId4" Type="http://schemas.openxmlformats.org/officeDocument/2006/relationships/image" Target="../media/image00.png"/><Relationship Id="rId5" Type="http://schemas.openxmlformats.org/officeDocument/2006/relationships/image" Target="../media/image0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04.png"/><Relationship Id="rId4" Type="http://schemas.openxmlformats.org/officeDocument/2006/relationships/image" Target="../media/image0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0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 name="Shape 49"/>
        <p:cNvGrpSpPr/>
        <p:nvPr/>
      </p:nvGrpSpPr>
      <p:grpSpPr>
        <a:xfrm>
          <a:off x="0" y="0"/>
          <a:ext cx="0" cy="0"/>
          <a:chOff x="0" y="0"/>
          <a:chExt cx="0" cy="0"/>
        </a:xfrm>
      </p:grpSpPr>
      <p:sp>
        <p:nvSpPr>
          <p:cNvPr id="50" name="Shape 50"/>
          <p:cNvSpPr txBox="1"/>
          <p:nvPr>
            <p:ph type="ctrTitle"/>
          </p:nvPr>
        </p:nvSpPr>
        <p:spPr>
          <a:xfrm>
            <a:off x="685800" y="2176790"/>
            <a:ext cx="7772400" cy="1650599"/>
          </a:xfrm>
          <a:prstGeom prst="rect">
            <a:avLst/>
          </a:prstGeom>
        </p:spPr>
        <p:txBody>
          <a:bodyPr anchorCtr="0" anchor="b" bIns="91425" lIns="91425" rIns="91425" tIns="91425">
            <a:noAutofit/>
          </a:bodyPr>
          <a:lstStyle/>
          <a:p>
            <a:pPr lvl="0">
              <a:spcBef>
                <a:spcPts val="0"/>
              </a:spcBef>
              <a:buNone/>
            </a:pPr>
            <a:r>
              <a:rPr b="1" lang="en" sz="5500">
                <a:solidFill>
                  <a:srgbClr val="434343"/>
                </a:solidFill>
              </a:rPr>
              <a:t>Classifying Matter</a:t>
            </a:r>
          </a:p>
        </p:txBody>
      </p:sp>
      <p:sp>
        <p:nvSpPr>
          <p:cNvPr id="51" name="Shape 51"/>
          <p:cNvSpPr txBox="1"/>
          <p:nvPr>
            <p:ph idx="1" type="subTitle"/>
          </p:nvPr>
        </p:nvSpPr>
        <p:spPr>
          <a:xfrm>
            <a:off x="685800" y="4124476"/>
            <a:ext cx="7772400" cy="888899"/>
          </a:xfrm>
          <a:prstGeom prst="rect">
            <a:avLst/>
          </a:prstGeom>
        </p:spPr>
        <p:txBody>
          <a:bodyPr anchorCtr="0" anchor="t" bIns="91425" lIns="91425" rIns="91425" tIns="91425">
            <a:noAutofit/>
          </a:bodyPr>
          <a:lstStyle/>
          <a:p>
            <a:pPr lvl="0">
              <a:spcBef>
                <a:spcPts val="0"/>
              </a:spcBef>
              <a:buNone/>
            </a:pPr>
            <a:r>
              <a:rPr b="1" i="0" lang="en">
                <a:latin typeface="Walter Turncoat"/>
                <a:ea typeface="Walter Turncoat"/>
                <a:cs typeface="Walter Turncoat"/>
                <a:sym typeface="Walter Turncoat"/>
              </a:rPr>
              <a:t>~  SCIENCE 14 ~</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 name="Shape 55"/>
        <p:cNvGrpSpPr/>
        <p:nvPr/>
      </p:nvGrpSpPr>
      <p:grpSpPr>
        <a:xfrm>
          <a:off x="0" y="0"/>
          <a:ext cx="0" cy="0"/>
          <a:chOff x="0" y="0"/>
          <a:chExt cx="0" cy="0"/>
        </a:xfrm>
      </p:grpSpPr>
      <p:sp>
        <p:nvSpPr>
          <p:cNvPr id="56" name="Shape 56"/>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Pure Substances</a:t>
            </a:r>
          </a:p>
        </p:txBody>
      </p:sp>
      <p:sp>
        <p:nvSpPr>
          <p:cNvPr id="57" name="Shape 57"/>
          <p:cNvSpPr txBox="1"/>
          <p:nvPr>
            <p:ph idx="1" type="body"/>
          </p:nvPr>
        </p:nvSpPr>
        <p:spPr>
          <a:xfrm>
            <a:off x="838200" y="1676400"/>
            <a:ext cx="7668899" cy="1721699"/>
          </a:xfrm>
          <a:prstGeom prst="rect">
            <a:avLst/>
          </a:prstGeom>
        </p:spPr>
        <p:txBody>
          <a:bodyPr anchorCtr="0" anchor="t" bIns="91425" lIns="91425" rIns="91425" tIns="91425">
            <a:noAutofit/>
          </a:bodyPr>
          <a:lstStyle/>
          <a:p>
            <a:pPr indent="-228600" lvl="0" marL="457200" rtl="0">
              <a:spcBef>
                <a:spcPts val="0"/>
              </a:spcBef>
              <a:buClr>
                <a:srgbClr val="434343"/>
              </a:buClr>
              <a:buChar char="➢"/>
            </a:pPr>
            <a:r>
              <a:rPr lang="en">
                <a:solidFill>
                  <a:srgbClr val="434343"/>
                </a:solidFill>
              </a:rPr>
              <a:t>Made up of one type of particle </a:t>
            </a:r>
          </a:p>
          <a:p>
            <a:pPr indent="-228600" lvl="0" marL="457200" rtl="0">
              <a:spcBef>
                <a:spcPts val="0"/>
              </a:spcBef>
              <a:buClr>
                <a:srgbClr val="434343"/>
              </a:buClr>
              <a:buChar char="➢"/>
            </a:pPr>
            <a:r>
              <a:rPr lang="en">
                <a:solidFill>
                  <a:srgbClr val="434343"/>
                </a:solidFill>
              </a:rPr>
              <a:t>All parts of a pure substance are identical</a:t>
            </a:r>
          </a:p>
          <a:p>
            <a:pPr indent="-228600" lvl="0" marL="457200" rtl="0">
              <a:spcBef>
                <a:spcPts val="0"/>
              </a:spcBef>
              <a:buClr>
                <a:srgbClr val="434343"/>
              </a:buClr>
              <a:buChar char="➢"/>
            </a:pPr>
            <a:r>
              <a:rPr lang="en">
                <a:solidFill>
                  <a:srgbClr val="434343"/>
                </a:solidFill>
              </a:rPr>
              <a:t>Has a defined chemical formula</a:t>
            </a:r>
          </a:p>
          <a:p>
            <a:pPr lvl="0" rtl="0">
              <a:spcBef>
                <a:spcPts val="0"/>
              </a:spcBef>
              <a:buNone/>
            </a:pPr>
            <a:r>
              <a:t/>
            </a:r>
            <a:endParaRPr>
              <a:solidFill>
                <a:srgbClr val="434343"/>
              </a:solidFill>
            </a:endParaRPr>
          </a:p>
          <a:p>
            <a:pPr lvl="0" rtl="0">
              <a:spcBef>
                <a:spcPts val="0"/>
              </a:spcBef>
              <a:buNone/>
            </a:pPr>
            <a:r>
              <a:t/>
            </a:r>
            <a:endParaRPr>
              <a:solidFill>
                <a:srgbClr val="434343"/>
              </a:solidFill>
            </a:endParaRPr>
          </a:p>
          <a:p>
            <a:pPr lvl="0" rtl="0">
              <a:spcBef>
                <a:spcPts val="0"/>
              </a:spcBef>
              <a:buNone/>
            </a:pPr>
            <a:r>
              <a:t/>
            </a:r>
            <a:endParaRPr>
              <a:solidFill>
                <a:srgbClr val="434343"/>
              </a:solidFill>
            </a:endParaRPr>
          </a:p>
          <a:p>
            <a:pPr lvl="0">
              <a:spcBef>
                <a:spcPts val="0"/>
              </a:spcBef>
              <a:buNone/>
            </a:pPr>
            <a:r>
              <a:t/>
            </a:r>
            <a:endParaRPr>
              <a:solidFill>
                <a:srgbClr val="434343"/>
              </a:solidFill>
            </a:endParaRPr>
          </a:p>
        </p:txBody>
      </p:sp>
      <p:pic>
        <p:nvPicPr>
          <p:cNvPr id="58" name="Shape 58"/>
          <p:cNvPicPr preferRelativeResize="0"/>
          <p:nvPr/>
        </p:nvPicPr>
        <p:blipFill>
          <a:blip r:embed="rId3">
            <a:alphaModFix/>
          </a:blip>
          <a:stretch>
            <a:fillRect/>
          </a:stretch>
        </p:blipFill>
        <p:spPr>
          <a:xfrm>
            <a:off x="528675" y="3775375"/>
            <a:ext cx="2976525" cy="1984350"/>
          </a:xfrm>
          <a:prstGeom prst="rect">
            <a:avLst/>
          </a:prstGeom>
          <a:noFill/>
          <a:ln>
            <a:noFill/>
          </a:ln>
        </p:spPr>
      </p:pic>
      <p:pic>
        <p:nvPicPr>
          <p:cNvPr id="59" name="Shape 59"/>
          <p:cNvPicPr preferRelativeResize="0"/>
          <p:nvPr/>
        </p:nvPicPr>
        <p:blipFill>
          <a:blip r:embed="rId4">
            <a:alphaModFix/>
          </a:blip>
          <a:stretch>
            <a:fillRect/>
          </a:stretch>
        </p:blipFill>
        <p:spPr>
          <a:xfrm>
            <a:off x="3859375" y="3804875"/>
            <a:ext cx="1861076" cy="2701524"/>
          </a:xfrm>
          <a:prstGeom prst="rect">
            <a:avLst/>
          </a:prstGeom>
          <a:noFill/>
          <a:ln>
            <a:noFill/>
          </a:ln>
        </p:spPr>
      </p:pic>
      <p:pic>
        <p:nvPicPr>
          <p:cNvPr id="60" name="Shape 60"/>
          <p:cNvPicPr preferRelativeResize="0"/>
          <p:nvPr/>
        </p:nvPicPr>
        <p:blipFill>
          <a:blip r:embed="rId5">
            <a:alphaModFix/>
          </a:blip>
          <a:stretch>
            <a:fillRect/>
          </a:stretch>
        </p:blipFill>
        <p:spPr>
          <a:xfrm>
            <a:off x="6033725" y="3688875"/>
            <a:ext cx="2473374" cy="2473374"/>
          </a:xfrm>
          <a:prstGeom prst="rect">
            <a:avLst/>
          </a:prstGeom>
          <a:noFill/>
          <a:ln>
            <a:noFill/>
          </a:ln>
        </p:spPr>
      </p:pic>
      <p:sp>
        <p:nvSpPr>
          <p:cNvPr id="61" name="Shape 61"/>
          <p:cNvSpPr txBox="1"/>
          <p:nvPr/>
        </p:nvSpPr>
        <p:spPr>
          <a:xfrm>
            <a:off x="835825" y="5781875"/>
            <a:ext cx="2250300" cy="464399"/>
          </a:xfrm>
          <a:prstGeom prst="rect">
            <a:avLst/>
          </a:prstGeom>
          <a:noFill/>
          <a:ln>
            <a:noFill/>
          </a:ln>
        </p:spPr>
        <p:txBody>
          <a:bodyPr anchorCtr="0" anchor="t" bIns="91425" lIns="91425" rIns="91425" tIns="91425">
            <a:noAutofit/>
          </a:bodyPr>
          <a:lstStyle/>
          <a:p>
            <a:pPr lvl="0" algn="ctr">
              <a:spcBef>
                <a:spcPts val="0"/>
              </a:spcBef>
              <a:buNone/>
            </a:pPr>
            <a:r>
              <a:rPr lang="en" sz="1800">
                <a:solidFill>
                  <a:srgbClr val="434343"/>
                </a:solidFill>
                <a:latin typeface="Georgia"/>
                <a:ea typeface="Georgia"/>
                <a:cs typeface="Georgia"/>
                <a:sym typeface="Georgia"/>
              </a:rPr>
              <a:t>Salt (NaCl)</a:t>
            </a:r>
          </a:p>
        </p:txBody>
      </p:sp>
      <p:sp>
        <p:nvSpPr>
          <p:cNvPr id="62" name="Shape 62"/>
          <p:cNvSpPr txBox="1"/>
          <p:nvPr/>
        </p:nvSpPr>
        <p:spPr>
          <a:xfrm>
            <a:off x="3715750" y="6246275"/>
            <a:ext cx="2250300" cy="464399"/>
          </a:xfrm>
          <a:prstGeom prst="rect">
            <a:avLst/>
          </a:prstGeom>
          <a:noFill/>
          <a:ln>
            <a:noFill/>
          </a:ln>
        </p:spPr>
        <p:txBody>
          <a:bodyPr anchorCtr="0" anchor="t" bIns="91425" lIns="91425" rIns="91425" tIns="91425">
            <a:noAutofit/>
          </a:bodyPr>
          <a:lstStyle/>
          <a:p>
            <a:pPr lvl="0" rtl="0" algn="ctr">
              <a:spcBef>
                <a:spcPts val="0"/>
              </a:spcBef>
              <a:buNone/>
            </a:pPr>
            <a:r>
              <a:rPr lang="en" sz="1800">
                <a:solidFill>
                  <a:srgbClr val="434343"/>
                </a:solidFill>
                <a:latin typeface="Georgia"/>
                <a:ea typeface="Georgia"/>
                <a:cs typeface="Georgia"/>
                <a:sym typeface="Georgia"/>
              </a:rPr>
              <a:t>Water (H2O)</a:t>
            </a:r>
          </a:p>
        </p:txBody>
      </p:sp>
      <p:sp>
        <p:nvSpPr>
          <p:cNvPr id="63" name="Shape 63"/>
          <p:cNvSpPr txBox="1"/>
          <p:nvPr/>
        </p:nvSpPr>
        <p:spPr>
          <a:xfrm>
            <a:off x="5987087" y="6042000"/>
            <a:ext cx="2794799" cy="464399"/>
          </a:xfrm>
          <a:prstGeom prst="rect">
            <a:avLst/>
          </a:prstGeom>
          <a:noFill/>
          <a:ln>
            <a:noFill/>
          </a:ln>
        </p:spPr>
        <p:txBody>
          <a:bodyPr anchorCtr="0" anchor="t" bIns="91425" lIns="91425" rIns="91425" tIns="91425">
            <a:noAutofit/>
          </a:bodyPr>
          <a:lstStyle/>
          <a:p>
            <a:pPr lvl="0" rtl="0" algn="ctr">
              <a:spcBef>
                <a:spcPts val="0"/>
              </a:spcBef>
              <a:buNone/>
            </a:pPr>
            <a:r>
              <a:rPr lang="en" sz="1800">
                <a:solidFill>
                  <a:srgbClr val="434343"/>
                </a:solidFill>
                <a:latin typeface="Georgia"/>
                <a:ea typeface="Georgia"/>
                <a:cs typeface="Georgia"/>
                <a:sym typeface="Georgia"/>
              </a:rPr>
              <a:t>Baking Soda (NaHCO3)</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Mixtures</a:t>
            </a:r>
          </a:p>
        </p:txBody>
      </p:sp>
      <p:sp>
        <p:nvSpPr>
          <p:cNvPr id="69" name="Shape 69"/>
          <p:cNvSpPr txBox="1"/>
          <p:nvPr>
            <p:ph idx="1" type="body"/>
          </p:nvPr>
        </p:nvSpPr>
        <p:spPr>
          <a:xfrm>
            <a:off x="963150" y="1600200"/>
            <a:ext cx="8009400" cy="2739899"/>
          </a:xfrm>
          <a:prstGeom prst="rect">
            <a:avLst/>
          </a:prstGeom>
        </p:spPr>
        <p:txBody>
          <a:bodyPr anchorCtr="0" anchor="t" bIns="91425" lIns="91425" rIns="91425" tIns="91425">
            <a:noAutofit/>
          </a:bodyPr>
          <a:lstStyle/>
          <a:p>
            <a:pPr indent="-381000" lvl="0" marL="457200" rtl="0">
              <a:spcBef>
                <a:spcPts val="0"/>
              </a:spcBef>
              <a:spcAft>
                <a:spcPts val="0"/>
              </a:spcAft>
              <a:buClr>
                <a:srgbClr val="434343"/>
              </a:buClr>
              <a:buSzPct val="100000"/>
              <a:buChar char="➢"/>
            </a:pPr>
            <a:r>
              <a:rPr lang="en" sz="2400">
                <a:solidFill>
                  <a:srgbClr val="434343"/>
                </a:solidFill>
              </a:rPr>
              <a:t>Made up of more than one type of particle</a:t>
            </a:r>
          </a:p>
          <a:p>
            <a:pPr lvl="0" rtl="0">
              <a:spcBef>
                <a:spcPts val="0"/>
              </a:spcBef>
              <a:spcAft>
                <a:spcPts val="0"/>
              </a:spcAft>
              <a:buNone/>
            </a:pPr>
            <a:r>
              <a:t/>
            </a:r>
            <a:endParaRPr sz="600">
              <a:solidFill>
                <a:srgbClr val="434343"/>
              </a:solidFill>
            </a:endParaRPr>
          </a:p>
          <a:p>
            <a:pPr indent="-381000" lvl="0" marL="457200" rtl="0">
              <a:spcBef>
                <a:spcPts val="0"/>
              </a:spcBef>
              <a:spcAft>
                <a:spcPts val="0"/>
              </a:spcAft>
              <a:buClr>
                <a:srgbClr val="434343"/>
              </a:buClr>
              <a:buSzPct val="100000"/>
              <a:buChar char="➢"/>
            </a:pPr>
            <a:r>
              <a:rPr lang="en" sz="2400">
                <a:solidFill>
                  <a:srgbClr val="434343"/>
                </a:solidFill>
              </a:rPr>
              <a:t>Different components may be visible to the naked </a:t>
            </a:r>
          </a:p>
          <a:p>
            <a:pPr indent="0" lvl="0" marL="457200" rtl="0">
              <a:spcBef>
                <a:spcPts val="0"/>
              </a:spcBef>
              <a:spcAft>
                <a:spcPts val="0"/>
              </a:spcAft>
              <a:buNone/>
            </a:pPr>
            <a:r>
              <a:rPr lang="en" sz="2400">
                <a:solidFill>
                  <a:srgbClr val="434343"/>
                </a:solidFill>
              </a:rPr>
              <a:t>eye (e.g. salsa), known as </a:t>
            </a:r>
            <a:r>
              <a:rPr i="1" lang="en" sz="2400">
                <a:solidFill>
                  <a:srgbClr val="434343"/>
                </a:solidFill>
              </a:rPr>
              <a:t>mechanical mixtures</a:t>
            </a:r>
            <a:r>
              <a:rPr lang="en" sz="2400">
                <a:solidFill>
                  <a:srgbClr val="434343"/>
                </a:solidFill>
              </a:rPr>
              <a:t>, or </a:t>
            </a:r>
          </a:p>
          <a:p>
            <a:pPr indent="0" lvl="0" marL="457200" rtl="0">
              <a:spcBef>
                <a:spcPts val="0"/>
              </a:spcBef>
              <a:spcAft>
                <a:spcPts val="0"/>
              </a:spcAft>
              <a:buNone/>
            </a:pPr>
            <a:r>
              <a:rPr lang="en" sz="2400">
                <a:solidFill>
                  <a:srgbClr val="434343"/>
                </a:solidFill>
              </a:rPr>
              <a:t>with a microscope (e.g. juice), known as </a:t>
            </a:r>
            <a:r>
              <a:rPr i="1" lang="en" sz="2400">
                <a:solidFill>
                  <a:srgbClr val="434343"/>
                </a:solidFill>
              </a:rPr>
              <a:t>suspensions</a:t>
            </a:r>
          </a:p>
          <a:p>
            <a:pPr indent="0" lvl="0" marL="0" rtl="0">
              <a:spcBef>
                <a:spcPts val="0"/>
              </a:spcBef>
              <a:spcAft>
                <a:spcPts val="0"/>
              </a:spcAft>
              <a:buNone/>
            </a:pPr>
            <a:r>
              <a:t/>
            </a:r>
            <a:endParaRPr i="1" sz="600">
              <a:solidFill>
                <a:srgbClr val="434343"/>
              </a:solidFill>
            </a:endParaRPr>
          </a:p>
          <a:p>
            <a:pPr indent="-381000" lvl="0" marL="457200">
              <a:spcBef>
                <a:spcPts val="0"/>
              </a:spcBef>
              <a:spcAft>
                <a:spcPts val="0"/>
              </a:spcAft>
              <a:buClr>
                <a:srgbClr val="434343"/>
              </a:buClr>
              <a:buSzPct val="100000"/>
              <a:buChar char="➢"/>
            </a:pPr>
            <a:r>
              <a:rPr lang="en" sz="2400">
                <a:solidFill>
                  <a:srgbClr val="434343"/>
                </a:solidFill>
              </a:rPr>
              <a:t>No defined chemical formula</a:t>
            </a:r>
          </a:p>
        </p:txBody>
      </p:sp>
      <p:pic>
        <p:nvPicPr>
          <p:cNvPr id="70" name="Shape 70"/>
          <p:cNvPicPr preferRelativeResize="0"/>
          <p:nvPr/>
        </p:nvPicPr>
        <p:blipFill>
          <a:blip r:embed="rId3">
            <a:alphaModFix/>
          </a:blip>
          <a:stretch>
            <a:fillRect/>
          </a:stretch>
        </p:blipFill>
        <p:spPr>
          <a:xfrm>
            <a:off x="1666875" y="4340100"/>
            <a:ext cx="2378127" cy="1774450"/>
          </a:xfrm>
          <a:prstGeom prst="rect">
            <a:avLst/>
          </a:prstGeom>
          <a:noFill/>
          <a:ln>
            <a:noFill/>
          </a:ln>
        </p:spPr>
      </p:pic>
      <p:pic>
        <p:nvPicPr>
          <p:cNvPr id="71" name="Shape 71"/>
          <p:cNvPicPr preferRelativeResize="0"/>
          <p:nvPr/>
        </p:nvPicPr>
        <p:blipFill>
          <a:blip r:embed="rId4">
            <a:alphaModFix/>
          </a:blip>
          <a:stretch>
            <a:fillRect/>
          </a:stretch>
        </p:blipFill>
        <p:spPr>
          <a:xfrm>
            <a:off x="5074473" y="4522651"/>
            <a:ext cx="2378124" cy="1542797"/>
          </a:xfrm>
          <a:prstGeom prst="rect">
            <a:avLst/>
          </a:prstGeom>
          <a:noFill/>
          <a:ln>
            <a:noFill/>
          </a:ln>
        </p:spPr>
      </p:pic>
      <p:sp>
        <p:nvSpPr>
          <p:cNvPr id="72" name="Shape 72"/>
          <p:cNvSpPr txBox="1"/>
          <p:nvPr/>
        </p:nvSpPr>
        <p:spPr>
          <a:xfrm>
            <a:off x="981225" y="6114550"/>
            <a:ext cx="3429000" cy="625199"/>
          </a:xfrm>
          <a:prstGeom prst="rect">
            <a:avLst/>
          </a:prstGeom>
          <a:noFill/>
          <a:ln>
            <a:noFill/>
          </a:ln>
        </p:spPr>
        <p:txBody>
          <a:bodyPr anchorCtr="0" anchor="t" bIns="91425" lIns="91425" rIns="91425" tIns="91425">
            <a:noAutofit/>
          </a:bodyPr>
          <a:lstStyle/>
          <a:p>
            <a:pPr lvl="0" algn="ctr">
              <a:spcBef>
                <a:spcPts val="0"/>
              </a:spcBef>
              <a:buNone/>
            </a:pPr>
            <a:r>
              <a:rPr lang="en" sz="1800">
                <a:solidFill>
                  <a:srgbClr val="434343"/>
                </a:solidFill>
                <a:latin typeface="Georgia"/>
                <a:ea typeface="Georgia"/>
                <a:cs typeface="Georgia"/>
                <a:sym typeface="Georgia"/>
              </a:rPr>
              <a:t>Milk is a suspension mixture</a:t>
            </a:r>
          </a:p>
        </p:txBody>
      </p:sp>
      <p:sp>
        <p:nvSpPr>
          <p:cNvPr id="73" name="Shape 73"/>
          <p:cNvSpPr txBox="1"/>
          <p:nvPr/>
        </p:nvSpPr>
        <p:spPr>
          <a:xfrm>
            <a:off x="4705350" y="6095600"/>
            <a:ext cx="3779099" cy="625199"/>
          </a:xfrm>
          <a:prstGeom prst="rect">
            <a:avLst/>
          </a:prstGeom>
          <a:noFill/>
          <a:ln>
            <a:noFill/>
          </a:ln>
        </p:spPr>
        <p:txBody>
          <a:bodyPr anchorCtr="0" anchor="t" bIns="91425" lIns="91425" rIns="91425" tIns="91425">
            <a:noAutofit/>
          </a:bodyPr>
          <a:lstStyle/>
          <a:p>
            <a:pPr lvl="0" rtl="0" algn="ctr">
              <a:spcBef>
                <a:spcPts val="0"/>
              </a:spcBef>
              <a:buNone/>
            </a:pPr>
            <a:r>
              <a:rPr lang="en" sz="1800">
                <a:solidFill>
                  <a:srgbClr val="434343"/>
                </a:solidFill>
                <a:latin typeface="Georgia"/>
                <a:ea typeface="Georgia"/>
                <a:cs typeface="Georgia"/>
                <a:sym typeface="Georgia"/>
              </a:rPr>
              <a:t>Trail mix is a mechanical mixture</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x="0" y="0"/>
          <a:ext cx="0" cy="0"/>
          <a:chOff x="0" y="0"/>
          <a:chExt cx="0" cy="0"/>
        </a:xfrm>
      </p:grpSpPr>
      <p:sp>
        <p:nvSpPr>
          <p:cNvPr id="78" name="Shape 78"/>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3800">
                <a:solidFill>
                  <a:srgbClr val="434343"/>
                </a:solidFill>
              </a:rPr>
              <a:t>Determining whether substances are pure or mixed</a:t>
            </a:r>
          </a:p>
        </p:txBody>
      </p:sp>
      <p:sp>
        <p:nvSpPr>
          <p:cNvPr id="79" name="Shape 79"/>
          <p:cNvSpPr txBox="1"/>
          <p:nvPr>
            <p:ph idx="1" type="body"/>
          </p:nvPr>
        </p:nvSpPr>
        <p:spPr>
          <a:xfrm>
            <a:off x="152400" y="1664700"/>
            <a:ext cx="8990700" cy="1848899"/>
          </a:xfrm>
          <a:prstGeom prst="rect">
            <a:avLst/>
          </a:prstGeom>
        </p:spPr>
        <p:txBody>
          <a:bodyPr anchorCtr="0" anchor="t" bIns="91425" lIns="91425" rIns="91425" tIns="91425">
            <a:noAutofit/>
          </a:bodyPr>
          <a:lstStyle/>
          <a:p>
            <a:pPr lvl="0" rtl="0" algn="ctr">
              <a:spcBef>
                <a:spcPts val="0"/>
              </a:spcBef>
              <a:buNone/>
            </a:pPr>
            <a:r>
              <a:rPr lang="en" sz="2400">
                <a:solidFill>
                  <a:srgbClr val="434343"/>
                </a:solidFill>
              </a:rPr>
              <a:t>Sometimes it can be difficult to tell whether substances are truly pure or mixed. We can examine their appearance, texture, and even density. However, it is often necessary to investigate their boiling and freezing points…</a:t>
            </a: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l">
              <a:spcBef>
                <a:spcPts val="0"/>
              </a:spcBef>
              <a:buNone/>
            </a:pPr>
            <a:r>
              <a:t/>
            </a:r>
            <a:endParaRPr sz="2400">
              <a:solidFill>
                <a:srgbClr val="434343"/>
              </a:solidFill>
            </a:endParaRPr>
          </a:p>
          <a:p>
            <a:pPr lvl="0" algn="ctr">
              <a:spcBef>
                <a:spcPts val="0"/>
              </a:spcBef>
              <a:buNone/>
            </a:pPr>
            <a:r>
              <a:t/>
            </a:r>
            <a:endParaRPr i="1" sz="2400">
              <a:solidFill>
                <a:srgbClr val="434343"/>
              </a:solidFill>
            </a:endParaRPr>
          </a:p>
        </p:txBody>
      </p:sp>
      <p:pic>
        <p:nvPicPr>
          <p:cNvPr id="80" name="Shape 80"/>
          <p:cNvPicPr preferRelativeResize="0"/>
          <p:nvPr/>
        </p:nvPicPr>
        <p:blipFill>
          <a:blip r:embed="rId3">
            <a:alphaModFix/>
          </a:blip>
          <a:stretch>
            <a:fillRect/>
          </a:stretch>
        </p:blipFill>
        <p:spPr>
          <a:xfrm>
            <a:off x="1161000" y="3300200"/>
            <a:ext cx="2946799" cy="3203924"/>
          </a:xfrm>
          <a:prstGeom prst="rect">
            <a:avLst/>
          </a:prstGeom>
          <a:noFill/>
          <a:ln>
            <a:noFill/>
          </a:ln>
        </p:spPr>
      </p:pic>
      <p:sp>
        <p:nvSpPr>
          <p:cNvPr id="81" name="Shape 81"/>
          <p:cNvSpPr txBox="1"/>
          <p:nvPr/>
        </p:nvSpPr>
        <p:spPr>
          <a:xfrm>
            <a:off x="4276875" y="3825675"/>
            <a:ext cx="4257599" cy="2535600"/>
          </a:xfrm>
          <a:prstGeom prst="rect">
            <a:avLst/>
          </a:prstGeom>
          <a:noFill/>
          <a:ln>
            <a:noFill/>
          </a:ln>
        </p:spPr>
        <p:txBody>
          <a:bodyPr anchorCtr="0" anchor="ctr" bIns="91425" lIns="91425" rIns="91425" tIns="91425">
            <a:noAutofit/>
          </a:bodyPr>
          <a:lstStyle/>
          <a:p>
            <a:pPr indent="-368300" lvl="0" marL="457200" rtl="0">
              <a:spcBef>
                <a:spcPts val="600"/>
              </a:spcBef>
              <a:spcAft>
                <a:spcPts val="1000"/>
              </a:spcAft>
              <a:buClr>
                <a:srgbClr val="434343"/>
              </a:buClr>
              <a:buSzPct val="100000"/>
              <a:buFont typeface="Georgia"/>
              <a:buChar char="➢"/>
            </a:pPr>
            <a:r>
              <a:rPr lang="en" sz="2200">
                <a:solidFill>
                  <a:srgbClr val="434343"/>
                </a:solidFill>
                <a:latin typeface="Georgia"/>
                <a:ea typeface="Georgia"/>
                <a:cs typeface="Georgia"/>
                <a:sym typeface="Georgia"/>
              </a:rPr>
              <a:t>E.g. How do you know if the water you drink is pure?</a:t>
            </a:r>
          </a:p>
          <a:p>
            <a:pPr indent="-368300" lvl="0" marL="457200" rtl="0">
              <a:spcBef>
                <a:spcPts val="600"/>
              </a:spcBef>
              <a:spcAft>
                <a:spcPts val="1000"/>
              </a:spcAft>
              <a:buClr>
                <a:srgbClr val="434343"/>
              </a:buClr>
              <a:buSzPct val="100000"/>
              <a:buFont typeface="Georgia"/>
              <a:buChar char="➢"/>
            </a:pPr>
            <a:r>
              <a:rPr lang="en" sz="2200">
                <a:solidFill>
                  <a:srgbClr val="434343"/>
                </a:solidFill>
                <a:latin typeface="Georgia"/>
                <a:ea typeface="Georgia"/>
                <a:cs typeface="Georgia"/>
                <a:sym typeface="Georgia"/>
              </a:rPr>
              <a:t>Because they are composed of multiple substances, mixtures will boil and freeze at different temperatures than the pure substances that make them up</a:t>
            </a:r>
          </a:p>
        </p:txBody>
      </p:sp>
    </p:spTree>
  </p:cSld>
  <p:clrMapOvr>
    <a:masterClrMapping/>
  </p:clrMapOvr>
</p:sld>
</file>

<file path=ppt/theme/theme1.xml><?xml version="1.0" encoding="utf-8"?>
<a:theme xmlns:a="http://schemas.openxmlformats.org/drawingml/2006/main" xmlns:r="http://schemas.openxmlformats.org/officeDocument/2006/relationships" name="paper-plane">
  <a:themeElements>
    <a:clrScheme name="Custom 354">
      <a:dk1>
        <a:srgbClr val="000000"/>
      </a:dk1>
      <a:lt1>
        <a:srgbClr val="FFFFFF"/>
      </a:lt1>
      <a:dk2>
        <a:srgbClr val="30182B"/>
      </a:dk2>
      <a:lt2>
        <a:srgbClr val="DFDFDF"/>
      </a:lt2>
      <a:accent1>
        <a:srgbClr val="592D50"/>
      </a:accent1>
      <a:accent2>
        <a:srgbClr val="D3A67A"/>
      </a:accent2>
      <a:accent3>
        <a:srgbClr val="45485F"/>
      </a:accent3>
      <a:accent4>
        <a:srgbClr val="6B9756"/>
      </a:accent4>
      <a:accent5>
        <a:srgbClr val="7D576E"/>
      </a:accent5>
      <a:accent6>
        <a:srgbClr val="4C1A23"/>
      </a:accent6>
      <a:hlink>
        <a:srgbClr val="511E3E"/>
      </a:hlink>
      <a:folHlink>
        <a:srgbClr val="9EA0A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