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1" r:id="rId9"/>
    <p:sldId id="263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6" r:id="rId20"/>
    <p:sldId id="278" r:id="rId21"/>
    <p:sldId id="279" r:id="rId22"/>
    <p:sldId id="280" r:id="rId23"/>
    <p:sldId id="281" r:id="rId24"/>
    <p:sldId id="277" r:id="rId25"/>
    <p:sldId id="272" r:id="rId26"/>
    <p:sldId id="282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1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4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1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4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0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9BE6-759B-4A1A-9AFB-2A72561493E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3A79-D023-431C-8540-49D35F9C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1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lwe5KTdzSH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e-P5IFTqB98&amp;t=29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d75W1dz-h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Stellar Evolution</a:t>
            </a:r>
          </a:p>
        </p:txBody>
      </p:sp>
    </p:spTree>
    <p:extLst>
      <p:ext uri="{BB962C8B-B14F-4D97-AF65-F5344CB8AC3E}">
        <p14:creationId xmlns:p14="http://schemas.microsoft.com/office/powerpoint/2010/main" val="14756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/>
              <a:t>For most of its life, stars turn Hydrogen into Helium to produce energy.</a:t>
            </a:r>
          </a:p>
          <a:p>
            <a:r>
              <a:rPr lang="en-US" dirty="0"/>
              <a:t>Time spent depends on mass.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406182"/>
              </p:ext>
            </p:extLst>
          </p:nvPr>
        </p:nvGraphicFramePr>
        <p:xfrm>
          <a:off x="1219200" y="3276600"/>
          <a:ext cx="6172200" cy="25946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spent on Main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r>
                        <a:rPr lang="en-US" sz="2400" baseline="0" dirty="0"/>
                        <a:t> Billion Years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Red Dwarf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 Trillion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Hypergiants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  <a:r>
                        <a:rPr lang="en-US" sz="2400" baseline="0" dirty="0"/>
                        <a:t> Million Years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9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tar life cycle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28836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854"/>
            <a:ext cx="9008532" cy="562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4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of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/>
              <a:t>When a star runs out of Hydrogen it no longer has sufficient energy to maintain Hydrostatic Equilibrium.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21900"/>
            <a:ext cx="5419725" cy="40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93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/>
              <a:t>Fusion of Helium to form Carbon provides energy for a short period of time.  </a:t>
            </a:r>
          </a:p>
          <a:p>
            <a:r>
              <a:rPr lang="en-US" dirty="0"/>
              <a:t>Heavier elements are quickly fused until Iron is produced.</a:t>
            </a:r>
          </a:p>
          <a:p>
            <a:r>
              <a:rPr lang="en-US" dirty="0"/>
              <a:t>No more energy can be produced by Iron Fusion.</a:t>
            </a:r>
          </a:p>
          <a:p>
            <a:pPr lvl="1"/>
            <a:r>
              <a:rPr lang="en-US" dirty="0"/>
              <a:t>Bad stuff happens really quickly!</a:t>
            </a:r>
          </a:p>
        </p:txBody>
      </p:sp>
    </p:spTree>
    <p:extLst>
      <p:ext uri="{BB962C8B-B14F-4D97-AF65-F5344CB8AC3E}">
        <p14:creationId xmlns:p14="http://schemas.microsoft.com/office/powerpoint/2010/main" val="99495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31376"/>
            <a:ext cx="9182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9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of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star runs out of fuel 3 things can happen</a:t>
            </a:r>
          </a:p>
          <a:p>
            <a:pPr marL="971550" lvl="1" indent="-514350">
              <a:buFont typeface="Arial" pitchFamily="34" charset="0"/>
              <a:buAutoNum type="arabicParenR"/>
            </a:pPr>
            <a:r>
              <a:rPr lang="en-US" dirty="0"/>
              <a:t>Small – Moderate sized stars (0.08</a:t>
            </a:r>
            <a:r>
              <a:rPr lang="en-US" baseline="-25000" dirty="0">
                <a:sym typeface="Wingdings 2"/>
              </a:rPr>
              <a:t></a:t>
            </a:r>
            <a:r>
              <a:rPr lang="en-US" dirty="0">
                <a:sym typeface="Wingdings 2"/>
              </a:rPr>
              <a:t> - 8</a:t>
            </a:r>
            <a:r>
              <a:rPr lang="en-US" baseline="-25000" dirty="0">
                <a:sym typeface="Wingdings 2"/>
              </a:rPr>
              <a:t></a:t>
            </a:r>
            <a:r>
              <a:rPr lang="en-US" dirty="0">
                <a:sym typeface="Wingdings 2"/>
              </a:rPr>
              <a:t>)</a:t>
            </a:r>
            <a:r>
              <a:rPr lang="en-US" dirty="0"/>
              <a:t> form White Dwarfs </a:t>
            </a:r>
          </a:p>
          <a:p>
            <a:pPr marL="971550" lvl="1" indent="-514350">
              <a:buFont typeface="Arial" pitchFamily="34" charset="0"/>
              <a:buAutoNum type="arabicParenR"/>
            </a:pPr>
            <a:r>
              <a:rPr lang="en-US" dirty="0">
                <a:sym typeface="Wingdings 2"/>
              </a:rPr>
              <a:t>Large Stars (8</a:t>
            </a:r>
            <a:r>
              <a:rPr lang="en-US" baseline="-25000" dirty="0">
                <a:sym typeface="Wingdings 2"/>
              </a:rPr>
              <a:t></a:t>
            </a:r>
            <a:r>
              <a:rPr lang="en-US" dirty="0">
                <a:sym typeface="Wingdings 2"/>
              </a:rPr>
              <a:t> - 20</a:t>
            </a:r>
            <a:r>
              <a:rPr lang="en-US" baseline="-25000" dirty="0">
                <a:sym typeface="Wingdings 2"/>
              </a:rPr>
              <a:t></a:t>
            </a:r>
            <a:r>
              <a:rPr lang="en-US" dirty="0">
                <a:sym typeface="Wingdings 2"/>
              </a:rPr>
              <a:t>) form Neutron Stars</a:t>
            </a:r>
          </a:p>
          <a:p>
            <a:pPr marL="971550" lvl="1" indent="-514350">
              <a:buFont typeface="Arial" pitchFamily="34" charset="0"/>
              <a:buAutoNum type="arabicParenR"/>
            </a:pPr>
            <a:r>
              <a:rPr lang="en-US" dirty="0">
                <a:sym typeface="Wingdings 2"/>
              </a:rPr>
              <a:t>Very Large Stars (greater than 20</a:t>
            </a:r>
            <a:r>
              <a:rPr lang="en-US" baseline="-25000" dirty="0">
                <a:sym typeface="Wingdings 2"/>
              </a:rPr>
              <a:t></a:t>
            </a:r>
            <a:r>
              <a:rPr lang="en-US" dirty="0">
                <a:sym typeface="Wingdings 2"/>
              </a:rPr>
              <a:t>) form Black Holes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tar life cycl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08538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6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ize comparison of sun to white dwarf and neutron star">
            <a:extLst>
              <a:ext uri="{FF2B5EF4-FFF2-40B4-BE49-F238E27FC236}">
                <a16:creationId xmlns:a16="http://schemas.microsoft.com/office/drawing/2014/main" id="{4AE72D6B-0D91-4FD1-9951-94AA36AD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6188"/>
            <a:ext cx="8915399" cy="545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2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02469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816453"/>
            <a:ext cx="44767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5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properties of stars determine their life cycle?</a:t>
            </a:r>
          </a:p>
          <a:p>
            <a:pPr lvl="1"/>
            <a:r>
              <a:rPr lang="en-US" dirty="0"/>
              <a:t>Chemical composition is almost identical in all stars (Hydrogen &amp; Helium)</a:t>
            </a:r>
          </a:p>
          <a:p>
            <a:pPr lvl="1"/>
            <a:r>
              <a:rPr lang="en-US" dirty="0"/>
              <a:t>Most obvious differences are Brightness (Luminosity) &amp; Surface Temperature (</a:t>
            </a:r>
            <a:r>
              <a:rPr lang="en-US" dirty="0" err="1"/>
              <a:t>Colour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25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Holes</a:t>
            </a:r>
          </a:p>
        </p:txBody>
      </p:sp>
    </p:spTree>
    <p:extLst>
      <p:ext uri="{BB962C8B-B14F-4D97-AF65-F5344CB8AC3E}">
        <p14:creationId xmlns:p14="http://schemas.microsoft.com/office/powerpoint/2010/main" val="191570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77" y="973054"/>
            <a:ext cx="7428123" cy="405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92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black hole gra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9532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67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4321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219758" cy="41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10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0"/>
            <a:ext cx="899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1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224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00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70A2D6A9-9051-4E4D-AE3A-E866BAC3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4800"/>
            <a:ext cx="5289640" cy="2808302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D653E4CC-F4BA-48FF-AADC-2B3FD62B7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531" y="3581400"/>
            <a:ext cx="4953000" cy="24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87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biography of the Sun that explains the different ages and stages of a typical </a:t>
            </a:r>
            <a:r>
              <a:rPr lang="en-US"/>
              <a:t>stars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3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H-R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1143000"/>
          </a:xfrm>
        </p:spPr>
        <p:txBody>
          <a:bodyPr/>
          <a:lstStyle/>
          <a:p>
            <a:r>
              <a:rPr lang="en-US" dirty="0" err="1"/>
              <a:t>Hertzspring</a:t>
            </a:r>
            <a:r>
              <a:rPr lang="en-US" dirty="0"/>
              <a:t>-Russell Diagrams plot Luminosity as a function of Surface Temperature (</a:t>
            </a:r>
            <a:r>
              <a:rPr lang="en-US" dirty="0" err="1"/>
              <a:t>Colour</a:t>
            </a:r>
            <a:r>
              <a:rPr lang="en-US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599"/>
            <a:ext cx="4728882" cy="500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8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663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2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4C71D34-63EA-4E05-B5D8-271489016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7" y="685800"/>
            <a:ext cx="9144000" cy="48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8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6858000" cy="5897563"/>
          </a:xfrm>
        </p:spPr>
        <p:txBody>
          <a:bodyPr>
            <a:normAutofit/>
          </a:bodyPr>
          <a:lstStyle/>
          <a:p>
            <a:r>
              <a:rPr lang="en-US" dirty="0"/>
              <a:t>90% of stars stretch diagonally from top left to lower right.  This band is called the </a:t>
            </a:r>
            <a:r>
              <a:rPr lang="en-US" dirty="0">
                <a:solidFill>
                  <a:srgbClr val="FF0000"/>
                </a:solidFill>
              </a:rPr>
              <a:t>Main Sequence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Normal stars burning Hydrogen</a:t>
            </a:r>
          </a:p>
          <a:p>
            <a:r>
              <a:rPr lang="en-US" dirty="0"/>
              <a:t>Stars in the upper right are bright but cool.  These are giants stars with a red </a:t>
            </a:r>
            <a:r>
              <a:rPr lang="en-US" dirty="0" err="1"/>
              <a:t>colour</a:t>
            </a:r>
            <a:r>
              <a:rPr lang="en-US" dirty="0"/>
              <a:t>; Red Giants</a:t>
            </a:r>
          </a:p>
          <a:p>
            <a:r>
              <a:rPr lang="en-US" dirty="0" err="1"/>
              <a:t>Supergiants</a:t>
            </a:r>
            <a:r>
              <a:rPr lang="en-US" dirty="0"/>
              <a:t> are even bigger and brighter (1000 times the radius of the sun)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17" y="4114800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/>
              <a:t>The bottom left have hot, dim stars. </a:t>
            </a:r>
          </a:p>
          <a:p>
            <a:pPr lvl="1"/>
            <a:r>
              <a:rPr lang="en-US" dirty="0"/>
              <a:t>Hot but small</a:t>
            </a:r>
          </a:p>
          <a:p>
            <a:pPr lvl="1"/>
            <a:r>
              <a:rPr lang="en-US" dirty="0"/>
              <a:t>White Dwarfs</a:t>
            </a:r>
          </a:p>
          <a:p>
            <a:pPr lvl="1"/>
            <a:r>
              <a:rPr lang="en-US" dirty="0"/>
              <a:t>No thermonuclear fusion</a:t>
            </a:r>
          </a:p>
          <a:p>
            <a:r>
              <a:rPr lang="en-US" dirty="0"/>
              <a:t>Brown dwarfs are in the lower right.  </a:t>
            </a:r>
          </a:p>
          <a:p>
            <a:pPr lvl="1"/>
            <a:r>
              <a:rPr lang="en-US" dirty="0"/>
              <a:t>Dim, cool stars.</a:t>
            </a:r>
          </a:p>
          <a:p>
            <a:pPr lvl="1"/>
            <a:r>
              <a:rPr lang="en-US" dirty="0"/>
              <a:t>Failed stars (ex Jupiter)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38400"/>
            <a:ext cx="3219450" cy="31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919"/>
            <a:ext cx="6172200" cy="681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4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8229600" cy="182880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protostar</a:t>
            </a:r>
            <a:r>
              <a:rPr lang="en-US" dirty="0"/>
              <a:t> becomes a Star when its temperature and density are high enough to begin nuclear fusion.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38" y="3433482"/>
            <a:ext cx="6667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348</Words>
  <Application>Microsoft Office PowerPoint</Application>
  <PresentationFormat>On-screen Show (4:3)</PresentationFormat>
  <Paragraphs>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Stellar Evolution</vt:lpstr>
      <vt:lpstr>PowerPoint Presentation</vt:lpstr>
      <vt:lpstr>H-R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Birth</vt:lpstr>
      <vt:lpstr>Main Sequence</vt:lpstr>
      <vt:lpstr>PowerPoint Presentation</vt:lpstr>
      <vt:lpstr>PowerPoint Presentation</vt:lpstr>
      <vt:lpstr>Death of Stars</vt:lpstr>
      <vt:lpstr>PowerPoint Presentation</vt:lpstr>
      <vt:lpstr>PowerPoint Presentation</vt:lpstr>
      <vt:lpstr>Death of Stars</vt:lpstr>
      <vt:lpstr>PowerPoint Presentation</vt:lpstr>
      <vt:lpstr>PowerPoint Presentation</vt:lpstr>
      <vt:lpstr>PowerPoint Presentation</vt:lpstr>
      <vt:lpstr>Black Holes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Alberta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Stellar Evolution</dc:title>
  <dc:creator>EPSB</dc:creator>
  <cp:lastModifiedBy>Wayde Putnam LHS</cp:lastModifiedBy>
  <cp:revision>13</cp:revision>
  <dcterms:created xsi:type="dcterms:W3CDTF">2016-11-07T19:41:17Z</dcterms:created>
  <dcterms:modified xsi:type="dcterms:W3CDTF">2019-12-05T18:00:34Z</dcterms:modified>
</cp:coreProperties>
</file>