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F915-AC22-4BC1-ACB5-2D11CEDC240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C0D6-E54B-48C6-9F02-FBE036E8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2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F915-AC22-4BC1-ACB5-2D11CEDC240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C0D6-E54B-48C6-9F02-FBE036E8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2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F915-AC22-4BC1-ACB5-2D11CEDC240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C0D6-E54B-48C6-9F02-FBE036E8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5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F915-AC22-4BC1-ACB5-2D11CEDC240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C0D6-E54B-48C6-9F02-FBE036E8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F915-AC22-4BC1-ACB5-2D11CEDC240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C0D6-E54B-48C6-9F02-FBE036E8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6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F915-AC22-4BC1-ACB5-2D11CEDC240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C0D6-E54B-48C6-9F02-FBE036E8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6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F915-AC22-4BC1-ACB5-2D11CEDC240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C0D6-E54B-48C6-9F02-FBE036E8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F915-AC22-4BC1-ACB5-2D11CEDC240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C0D6-E54B-48C6-9F02-FBE036E8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2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F915-AC22-4BC1-ACB5-2D11CEDC240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C0D6-E54B-48C6-9F02-FBE036E8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4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F915-AC22-4BC1-ACB5-2D11CEDC240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C0D6-E54B-48C6-9F02-FBE036E8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4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F915-AC22-4BC1-ACB5-2D11CEDC240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C0D6-E54B-48C6-9F02-FBE036E8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2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0F915-AC22-4BC1-ACB5-2D11CEDC240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8C0D6-E54B-48C6-9F02-FBE036E8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34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gtZ7OVoI2nc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4126" cy="678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800"/>
          </a:xfrm>
        </p:spPr>
        <p:txBody>
          <a:bodyPr>
            <a:normAutofit/>
          </a:bodyPr>
          <a:lstStyle/>
          <a:p>
            <a:r>
              <a:rPr lang="en-US" sz="5400" b="1" dirty="0"/>
              <a:t>Active Galaxies</a:t>
            </a:r>
          </a:p>
        </p:txBody>
      </p:sp>
    </p:spTree>
    <p:extLst>
      <p:ext uri="{BB962C8B-B14F-4D97-AF65-F5344CB8AC3E}">
        <p14:creationId xmlns:p14="http://schemas.microsoft.com/office/powerpoint/2010/main" val="980457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1"/>
            <a:ext cx="7086600" cy="685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114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7650"/>
            <a:ext cx="66675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806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1629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532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Summarize what causes active galactic nuclei. </a:t>
            </a:r>
          </a:p>
          <a:p>
            <a:r>
              <a:rPr lang="en-US" dirty="0"/>
              <a:t>Why don’t we see any active galaxies near us?</a:t>
            </a:r>
          </a:p>
          <a:p>
            <a:r>
              <a:rPr lang="en-US" dirty="0"/>
              <a:t>What is the Eddington Limit and what does it tell us about Active Galaxies?</a:t>
            </a:r>
          </a:p>
          <a:p>
            <a:r>
              <a:rPr lang="en-US" dirty="0"/>
              <a:t>What is a Blazar?</a:t>
            </a:r>
          </a:p>
        </p:txBody>
      </p:sp>
    </p:spTree>
    <p:extLst>
      <p:ext uri="{BB962C8B-B14F-4D97-AF65-F5344CB8AC3E}">
        <p14:creationId xmlns:p14="http://schemas.microsoft.com/office/powerpoint/2010/main" val="303281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ir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9DA22BC-9D70-4C09-9186-5BC72E4FB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" y="876300"/>
            <a:ext cx="90773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53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4525963"/>
          </a:xfrm>
        </p:spPr>
        <p:txBody>
          <a:bodyPr/>
          <a:lstStyle/>
          <a:p>
            <a:r>
              <a:rPr lang="en-US" dirty="0"/>
              <a:t>The farthest objects in the visible universe are called Quasars.</a:t>
            </a:r>
          </a:p>
          <a:p>
            <a:pPr lvl="1"/>
            <a:r>
              <a:rPr lang="en-US" dirty="0"/>
              <a:t>Quasi-stellar object</a:t>
            </a:r>
          </a:p>
          <a:p>
            <a:r>
              <a:rPr lang="en-US" dirty="0"/>
              <a:t>Up to 13 </a:t>
            </a:r>
            <a:r>
              <a:rPr lang="en-US" b="1" dirty="0"/>
              <a:t>billion </a:t>
            </a:r>
            <a:r>
              <a:rPr lang="en-US" dirty="0"/>
              <a:t>light years away!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no bigger than the solar system they can be up to 100 times brighter than the entire Milky Way Galaxy!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2057400"/>
          </a:xfrm>
        </p:spPr>
        <p:txBody>
          <a:bodyPr/>
          <a:lstStyle/>
          <a:p>
            <a:r>
              <a:rPr lang="en-US" dirty="0"/>
              <a:t>Early galaxies had a black hole at the center</a:t>
            </a:r>
          </a:p>
          <a:p>
            <a:r>
              <a:rPr lang="en-US" dirty="0"/>
              <a:t>Gas &amp; dust get pulled into the </a:t>
            </a:r>
            <a:r>
              <a:rPr lang="en-US" dirty="0" err="1"/>
              <a:t>blackhole</a:t>
            </a:r>
            <a:endParaRPr lang="en-US" dirty="0"/>
          </a:p>
          <a:p>
            <a:r>
              <a:rPr lang="en-US" dirty="0"/>
              <a:t>As the gas/dust speed up it starts to glow.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6553200" cy="436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13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38100"/>
            <a:ext cx="8229600" cy="2514600"/>
          </a:xfrm>
        </p:spPr>
        <p:txBody>
          <a:bodyPr/>
          <a:lstStyle/>
          <a:p>
            <a:r>
              <a:rPr lang="en-US" dirty="0"/>
              <a:t>Because they are so far away, other galaxies are often in front of them.</a:t>
            </a:r>
          </a:p>
          <a:p>
            <a:r>
              <a:rPr lang="en-US" dirty="0"/>
              <a:t>The closer galaxy can create a powerful gravitation lens.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72390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90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626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18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3429000" cy="330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1"/>
            <a:ext cx="4343400" cy="429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02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Galaxy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2819400"/>
          </a:xfrm>
        </p:spPr>
        <p:txBody>
          <a:bodyPr/>
          <a:lstStyle/>
          <a:p>
            <a:r>
              <a:rPr lang="en-US" dirty="0"/>
              <a:t>Some active galaxies emit strong radio waves</a:t>
            </a:r>
          </a:p>
          <a:p>
            <a:r>
              <a:rPr lang="en-US" dirty="0"/>
              <a:t>Usually in the  form of two lobes coming off the galaxy.</a:t>
            </a:r>
          </a:p>
          <a:p>
            <a:r>
              <a:rPr lang="en-US" dirty="0"/>
              <a:t>Due to particles accelerating around magnetic field lines.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57675"/>
            <a:ext cx="34766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168</Words>
  <Application>Microsoft Office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Active Galaxies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Radio Galaxy</vt:lpstr>
      <vt:lpstr>PowerPoint Presentation</vt:lpstr>
      <vt:lpstr>PowerPoint Presentation</vt:lpstr>
      <vt:lpstr>PowerPoint Presentation</vt:lpstr>
      <vt:lpstr>Research</vt:lpstr>
    </vt:vector>
  </TitlesOfParts>
  <Company>Alberta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Quasars</dc:title>
  <dc:creator>EPSB</dc:creator>
  <cp:lastModifiedBy>Wayde Putnam LHS</cp:lastModifiedBy>
  <cp:revision>9</cp:revision>
  <dcterms:created xsi:type="dcterms:W3CDTF">2016-11-02T19:17:55Z</dcterms:created>
  <dcterms:modified xsi:type="dcterms:W3CDTF">2019-12-02T18:37:21Z</dcterms:modified>
</cp:coreProperties>
</file>