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9" r:id="rId23"/>
    <p:sldId id="290" r:id="rId24"/>
    <p:sldId id="291" r:id="rId25"/>
    <p:sldId id="292" r:id="rId26"/>
    <p:sldId id="277" r:id="rId27"/>
    <p:sldId id="278" r:id="rId28"/>
    <p:sldId id="279" r:id="rId29"/>
    <p:sldId id="280" r:id="rId30"/>
    <p:sldId id="293" r:id="rId31"/>
    <p:sldId id="294" r:id="rId32"/>
    <p:sldId id="281" r:id="rId33"/>
    <p:sldId id="295" r:id="rId34"/>
    <p:sldId id="286" r:id="rId35"/>
    <p:sldId id="288" r:id="rId36"/>
    <p:sldId id="287" r:id="rId37"/>
    <p:sldId id="282" r:id="rId38"/>
    <p:sldId id="283" r:id="rId39"/>
    <p:sldId id="28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60"/>
  </p:normalViewPr>
  <p:slideViewPr>
    <p:cSldViewPr>
      <p:cViewPr varScale="1">
        <p:scale>
          <a:sx n="104" d="100"/>
          <a:sy n="104" d="100"/>
        </p:scale>
        <p:origin x="12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4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6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2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4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9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4FBF-73E2-4803-A6D7-530A8E5C0D5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73E03-C45E-4F26-9CEA-A74E60A8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77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Nebulae &amp; Variable Stars</a:t>
            </a:r>
          </a:p>
        </p:txBody>
      </p:sp>
    </p:spTree>
    <p:extLst>
      <p:ext uri="{BB962C8B-B14F-4D97-AF65-F5344CB8AC3E}">
        <p14:creationId xmlns:p14="http://schemas.microsoft.com/office/powerpoint/2010/main" val="2989961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Nebula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2286000"/>
          </a:xfrm>
        </p:spPr>
        <p:txBody>
          <a:bodyPr/>
          <a:lstStyle/>
          <a:p>
            <a:r>
              <a:rPr lang="en-US" dirty="0"/>
              <a:t>Extended clouds of dust and gas (mostly ionized Hydrogen) with no obvious boundaries.</a:t>
            </a:r>
          </a:p>
          <a:p>
            <a:r>
              <a:rPr lang="en-US" dirty="0"/>
              <a:t>Size can vary but usually quite large.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09948"/>
            <a:ext cx="516718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"/>
            <a:ext cx="6781800" cy="691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1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286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87" y="914400"/>
            <a:ext cx="4414788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2938"/>
            <a:ext cx="4700637" cy="34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42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0"/>
            <a:ext cx="8810625" cy="684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7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Dark Nebula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/>
          <a:lstStyle/>
          <a:p>
            <a:r>
              <a:rPr lang="en-US" dirty="0"/>
              <a:t>Also known as an Absorption Nebula</a:t>
            </a:r>
          </a:p>
          <a:p>
            <a:r>
              <a:rPr lang="en-US" dirty="0"/>
              <a:t>Dust and molecular particles obscure light from behind them.</a:t>
            </a:r>
          </a:p>
          <a:p>
            <a:r>
              <a:rPr lang="en-US" dirty="0"/>
              <a:t>Contains organic molecules like Carbon Dioxide, Ammonia, and Formaldehyde.</a:t>
            </a:r>
          </a:p>
        </p:txBody>
      </p:sp>
    </p:spTree>
    <p:extLst>
      <p:ext uri="{BB962C8B-B14F-4D97-AF65-F5344CB8AC3E}">
        <p14:creationId xmlns:p14="http://schemas.microsoft.com/office/powerpoint/2010/main" val="273450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877300" cy="676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41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10"/>
            <a:ext cx="9143999" cy="604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73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Supernovae Remnants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supernova occurs the gas in a star rushes towards the core.  It hits the core and explodes outwards.</a:t>
            </a:r>
          </a:p>
          <a:p>
            <a:r>
              <a:rPr lang="en-US" dirty="0"/>
              <a:t>The gas expands outwards as a cloud of ionized gas.</a:t>
            </a:r>
          </a:p>
        </p:txBody>
      </p:sp>
    </p:spTree>
    <p:extLst>
      <p:ext uri="{BB962C8B-B14F-4D97-AF65-F5344CB8AC3E}">
        <p14:creationId xmlns:p14="http://schemas.microsoft.com/office/powerpoint/2010/main" val="15713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47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5" y="228600"/>
            <a:ext cx="897846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58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Nebulae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r>
              <a:rPr lang="en-US" dirty="0"/>
              <a:t>Huge clouds of dust and gas.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53139"/>
            <a:ext cx="4306711" cy="441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4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9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majority of stars have a constant brightness.</a:t>
            </a:r>
          </a:p>
          <a:p>
            <a:r>
              <a:rPr lang="en-US" dirty="0"/>
              <a:t>Others change their brightness.  These can be divided into 5 classes</a:t>
            </a:r>
          </a:p>
          <a:p>
            <a:pPr lvl="1"/>
            <a:r>
              <a:rPr lang="en-US" dirty="0"/>
              <a:t>Rotating stars</a:t>
            </a:r>
          </a:p>
          <a:p>
            <a:pPr lvl="1"/>
            <a:r>
              <a:rPr lang="en-US" dirty="0"/>
              <a:t>Pulsating Stars</a:t>
            </a:r>
          </a:p>
          <a:p>
            <a:pPr lvl="1"/>
            <a:r>
              <a:rPr lang="en-US" dirty="0"/>
              <a:t>Eclipsing Binaries</a:t>
            </a:r>
          </a:p>
          <a:p>
            <a:pPr lvl="1"/>
            <a:r>
              <a:rPr lang="en-US" dirty="0"/>
              <a:t>Explosive (Cataclysmic) Stars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Planet Transits</a:t>
            </a:r>
          </a:p>
        </p:txBody>
      </p:sp>
    </p:spTree>
    <p:extLst>
      <p:ext uri="{BB962C8B-B14F-4D97-AF65-F5344CB8AC3E}">
        <p14:creationId xmlns:p14="http://schemas.microsoft.com/office/powerpoint/2010/main" val="13428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/>
          <a:lstStyle/>
          <a:p>
            <a:r>
              <a:rPr lang="en-US" dirty="0"/>
              <a:t>Star spots may rotate into and out of view, changing the star’s brightness.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841088"/>
            <a:ext cx="6781800" cy="40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81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Eclipsing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/>
          <a:lstStyle/>
          <a:p>
            <a:r>
              <a:rPr lang="en-US" dirty="0"/>
              <a:t>Two stars rotate around a common center of mass will regularly eclipse each other.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6310487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743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gol Eclipsing Binary Star With Lightcurv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9737"/>
            <a:ext cx="7886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Pulsating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/>
              <a:t>These stars swell and shrink</a:t>
            </a:r>
          </a:p>
          <a:p>
            <a:r>
              <a:rPr lang="en-US" dirty="0"/>
              <a:t>When the star get larger they get brighter</a:t>
            </a:r>
          </a:p>
          <a:p>
            <a:r>
              <a:rPr lang="en-US" dirty="0"/>
              <a:t>Usually have regular changes in brightness</a:t>
            </a:r>
          </a:p>
          <a:p>
            <a:r>
              <a:rPr lang="en-US" dirty="0"/>
              <a:t>First type discovered is known as a Cepheid Variable Star.</a:t>
            </a:r>
          </a:p>
          <a:p>
            <a:r>
              <a:rPr lang="en-US" dirty="0"/>
              <a:t>Intrinsic Brightness may double during the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of a variable st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1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" y="733425"/>
            <a:ext cx="895660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44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52467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977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7/7c/EtaCarin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97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3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ypernova Stars Eta Carinae and Betelge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1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Explosive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Nova or Supernovas are the most dramatic type of variable stars</a:t>
            </a:r>
          </a:p>
          <a:p>
            <a:r>
              <a:rPr lang="en-US" dirty="0"/>
              <a:t>Supernovas are among the most energetic events in the universe.</a:t>
            </a:r>
          </a:p>
          <a:p>
            <a:r>
              <a:rPr lang="en-US" dirty="0"/>
              <a:t>During the explosion the star may emit as much energy as an </a:t>
            </a:r>
            <a:r>
              <a:rPr lang="en-US" b="1" dirty="0"/>
              <a:t>entire galaxy</a:t>
            </a:r>
            <a:r>
              <a:rPr lang="en-US" dirty="0"/>
              <a:t>. (Billions of times brighter)</a:t>
            </a:r>
          </a:p>
          <a:p>
            <a:r>
              <a:rPr lang="en-US" dirty="0"/>
              <a:t>Supernovas destroy the original star</a:t>
            </a:r>
          </a:p>
        </p:txBody>
      </p:sp>
    </p:spTree>
    <p:extLst>
      <p:ext uri="{BB962C8B-B14F-4D97-AF65-F5344CB8AC3E}">
        <p14:creationId xmlns:p14="http://schemas.microsoft.com/office/powerpoint/2010/main" val="113313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0"/>
            <a:ext cx="4417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65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838200"/>
            <a:ext cx="9134475" cy="590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004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066434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54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24000"/>
            <a:ext cx="9119904" cy="42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166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er Giant Blue Star Supernova 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133" y="3048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2425"/>
            <a:ext cx="85725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53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486"/>
            <a:ext cx="9144000" cy="684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1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256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58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18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6225"/>
            <a:ext cx="76200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33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4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Nebulae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0175"/>
            <a:ext cx="8229600" cy="2209800"/>
          </a:xfrm>
        </p:spPr>
        <p:txBody>
          <a:bodyPr/>
          <a:lstStyle/>
          <a:p>
            <a:r>
              <a:rPr lang="en-US" dirty="0"/>
              <a:t>Planetary Nebulae </a:t>
            </a:r>
          </a:p>
          <a:p>
            <a:pPr lvl="1"/>
            <a:r>
              <a:rPr lang="en-US" dirty="0"/>
              <a:t>Dense clouds of gas, blown off of stars towards then end of their life.</a:t>
            </a:r>
          </a:p>
          <a:p>
            <a:pPr lvl="1"/>
            <a:r>
              <a:rPr lang="en-US" dirty="0"/>
              <a:t>Mostly ionized hydrogen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47" y="2505074"/>
            <a:ext cx="426172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2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"/>
            <a:ext cx="8229600" cy="4305300"/>
          </a:xfrm>
        </p:spPr>
        <p:txBody>
          <a:bodyPr>
            <a:normAutofit/>
          </a:bodyPr>
          <a:lstStyle/>
          <a:p>
            <a:r>
              <a:rPr lang="en-US" dirty="0"/>
              <a:t>Planetary Nebulae appear very small and were originally mistaken to be planets.</a:t>
            </a:r>
          </a:p>
          <a:p>
            <a:r>
              <a:rPr lang="en-US" dirty="0"/>
              <a:t>They are clouds of expanding materials from the central star.</a:t>
            </a:r>
          </a:p>
          <a:p>
            <a:r>
              <a:rPr lang="en-US" dirty="0"/>
              <a:t>The exist for 10s of thousands of years before they expand too far to be seen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43350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4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328</Words>
  <Application>Microsoft Office PowerPoint</Application>
  <PresentationFormat>On-screen Show (4:3)</PresentationFormat>
  <Paragraphs>43</Paragraphs>
  <Slides>39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Nebulae &amp; Variable Stars</vt:lpstr>
      <vt:lpstr>Nebulae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Nebulae</vt:lpstr>
      <vt:lpstr>PowerPoint Presentation</vt:lpstr>
      <vt:lpstr>Diffuse Nebula</vt:lpstr>
      <vt:lpstr>PowerPoint Presentation</vt:lpstr>
      <vt:lpstr>PowerPoint Presentation</vt:lpstr>
      <vt:lpstr>PowerPoint Presentation</vt:lpstr>
      <vt:lpstr>Dark Nebula</vt:lpstr>
      <vt:lpstr>PowerPoint Presentation</vt:lpstr>
      <vt:lpstr>PowerPoint Presentation</vt:lpstr>
      <vt:lpstr>Supernovae Remnants</vt:lpstr>
      <vt:lpstr>PowerPoint Presentation</vt:lpstr>
      <vt:lpstr>PowerPoint Presentation</vt:lpstr>
      <vt:lpstr>PowerPoint Presentation</vt:lpstr>
      <vt:lpstr>Variable Stars</vt:lpstr>
      <vt:lpstr>Rotating Stars</vt:lpstr>
      <vt:lpstr>Eclipsing Stars</vt:lpstr>
      <vt:lpstr>PowerPoint Presentation</vt:lpstr>
      <vt:lpstr>PowerPoint Presentation</vt:lpstr>
      <vt:lpstr>Pulsating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Explosive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Nebulae &amp; Variable Stars</dc:title>
  <dc:creator>EPSB</dc:creator>
  <cp:lastModifiedBy>Wayde Putnam LHS</cp:lastModifiedBy>
  <cp:revision>28</cp:revision>
  <dcterms:created xsi:type="dcterms:W3CDTF">2016-10-19T14:19:06Z</dcterms:created>
  <dcterms:modified xsi:type="dcterms:W3CDTF">2019-10-17T14:59:29Z</dcterms:modified>
</cp:coreProperties>
</file>