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2" r:id="rId19"/>
    <p:sldId id="275" r:id="rId20"/>
    <p:sldId id="274" r:id="rId21"/>
    <p:sldId id="273" r:id="rId22"/>
    <p:sldId id="27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86A-1B89-4EFC-ADB8-DE1C898FC5D3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FDFC-F562-4A5E-A519-8F0580D40F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FDFC-F562-4A5E-A519-8F0580D40FE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06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26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9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8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22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406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4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77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00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22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8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03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A31D-9D74-4465-8799-CE5C75AE7A0B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B568-23A9-4ECC-9AED-FFFD402E8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362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1" Type="http://schemas.openxmlformats.org/officeDocument/2006/relationships/video" Target="NULL" TargetMode="External"/><Relationship Id="rId2" Type="http://schemas.microsoft.com/office/2007/relationships/media" Target="https://www.youtube.com/embed/th_9ZR2I0_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1" Type="http://schemas.openxmlformats.org/officeDocument/2006/relationships/video" Target="NULL" TargetMode="External"/><Relationship Id="rId2" Type="http://schemas.microsoft.com/office/2007/relationships/media" Target="https://www.youtube.com/embed/tXkBfkeJJ5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6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Primordial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97289"/>
          </a:xfrm>
        </p:spPr>
        <p:txBody>
          <a:bodyPr/>
          <a:lstStyle/>
          <a:p>
            <a:r>
              <a:rPr lang="en-CA" dirty="0"/>
              <a:t>The Big Bang Theory predicts that the abundance of elements in the universe will be approximately 74% Hydrogen, 25% Helium with all other elements making up less than 1%</a:t>
            </a:r>
          </a:p>
          <a:p>
            <a:r>
              <a:rPr lang="en-CA" dirty="0"/>
              <a:t>In perfect agreement with what we see.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264" y="3602663"/>
            <a:ext cx="5557736" cy="325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Problems with the Big Bang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10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Where is the antimatter?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34" y="2608635"/>
            <a:ext cx="7714033" cy="38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87" y="520328"/>
            <a:ext cx="10029760" cy="56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82" y="187358"/>
            <a:ext cx="6700483" cy="65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2555"/>
            <a:ext cx="10515600" cy="634482"/>
          </a:xfrm>
        </p:spPr>
        <p:txBody>
          <a:bodyPr/>
          <a:lstStyle/>
          <a:p>
            <a:r>
              <a:rPr lang="en-CA" dirty="0"/>
              <a:t>Will the universe continue expanding?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98" y="978640"/>
            <a:ext cx="7480569" cy="5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was there ‘before’ the Big Bang?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596" y="1490467"/>
            <a:ext cx="6760216" cy="51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fate of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Crunch</a:t>
            </a:r>
          </a:p>
          <a:p>
            <a:pPr lvl="1"/>
            <a:r>
              <a:rPr lang="en-US" dirty="0" smtClean="0"/>
              <a:t>Gravity pulls the universe back into a single point</a:t>
            </a:r>
          </a:p>
          <a:p>
            <a:r>
              <a:rPr lang="en-US" dirty="0" smtClean="0"/>
              <a:t>Big Freeze</a:t>
            </a:r>
          </a:p>
          <a:p>
            <a:pPr lvl="1"/>
            <a:r>
              <a:rPr lang="en-US" dirty="0" smtClean="0"/>
              <a:t>Universe expands and gradually cools</a:t>
            </a:r>
          </a:p>
          <a:p>
            <a:r>
              <a:rPr lang="en-US" dirty="0" smtClean="0"/>
              <a:t>Big Rip</a:t>
            </a:r>
          </a:p>
          <a:p>
            <a:pPr lvl="1"/>
            <a:r>
              <a:rPr lang="en-US" dirty="0" smtClean="0"/>
              <a:t>Expansion of the universe continues to accelerate until everything is ripped apart.</a:t>
            </a:r>
          </a:p>
        </p:txBody>
      </p:sp>
    </p:spTree>
    <p:extLst>
      <p:ext uri="{BB962C8B-B14F-4D97-AF65-F5344CB8AC3E}">
        <p14:creationId xmlns:p14="http://schemas.microsoft.com/office/powerpoint/2010/main" val="379735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8" y="800302"/>
            <a:ext cx="12091482" cy="42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5" y="1081616"/>
            <a:ext cx="9973479" cy="375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9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52" y="203551"/>
            <a:ext cx="7848247" cy="65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1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869" y="276743"/>
            <a:ext cx="10515600" cy="926906"/>
          </a:xfrm>
        </p:spPr>
        <p:txBody>
          <a:bodyPr/>
          <a:lstStyle/>
          <a:p>
            <a:r>
              <a:rPr lang="en-CA" dirty="0"/>
              <a:t>The universe began in a cataclysmic explosion about 13.6 billion years ago.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71" y="995949"/>
            <a:ext cx="8644398" cy="56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niverse heat de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64" y="146755"/>
            <a:ext cx="6719358" cy="671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17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e heat de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1" y="0"/>
            <a:ext cx="6809670" cy="6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2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Multiverse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7" y="1309512"/>
            <a:ext cx="5527328" cy="541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05" y="2277005"/>
            <a:ext cx="4762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56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the evidence for the Big Bang Theory.</a:t>
            </a:r>
          </a:p>
          <a:p>
            <a:r>
              <a:rPr lang="en-US" dirty="0" smtClean="0"/>
              <a:t>What is meant by an open universe?  A closed universe?  Does current evidence support an open or closed universe?</a:t>
            </a:r>
          </a:p>
        </p:txBody>
      </p:sp>
    </p:spTree>
    <p:extLst>
      <p:ext uri="{BB962C8B-B14F-4D97-AF65-F5344CB8AC3E}">
        <p14:creationId xmlns:p14="http://schemas.microsoft.com/office/powerpoint/2010/main" val="413856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know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3218"/>
          </a:xfrm>
        </p:spPr>
        <p:txBody>
          <a:bodyPr/>
          <a:lstStyle/>
          <a:p>
            <a:r>
              <a:rPr lang="en-CA" dirty="0"/>
              <a:t>Galaxies are all moving apart.  Earlier in time they must have been closer together.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01" y="2649023"/>
            <a:ext cx="4195865" cy="42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3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_9ZR2I0_w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XkBfkeJJ5c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0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Thermal Expansion of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12" y="1377950"/>
            <a:ext cx="10515600" cy="1001551"/>
          </a:xfrm>
        </p:spPr>
        <p:txBody>
          <a:bodyPr/>
          <a:lstStyle/>
          <a:p>
            <a:r>
              <a:rPr lang="en-CA" dirty="0"/>
              <a:t>The universe is cooling</a:t>
            </a:r>
          </a:p>
          <a:p>
            <a:r>
              <a:rPr lang="en-CA" dirty="0"/>
              <a:t>The current temperature is -270.3 </a:t>
            </a:r>
            <a:r>
              <a:rPr lang="en-CA" baseline="30000" dirty="0" err="1"/>
              <a:t>o</a:t>
            </a:r>
            <a:r>
              <a:rPr lang="en-CA" dirty="0" err="1"/>
              <a:t>C</a:t>
            </a:r>
            <a:endParaRPr lang="en-CA" dirty="0"/>
          </a:p>
        </p:txBody>
      </p:sp>
      <p:pic>
        <p:nvPicPr>
          <p:cNvPr id="1026" name="Picture 2" descr="Image result for universe thermal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55" y="2379501"/>
            <a:ext cx="6699446" cy="44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5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49" y="416703"/>
            <a:ext cx="10515600" cy="499286"/>
          </a:xfrm>
        </p:spPr>
        <p:txBody>
          <a:bodyPr/>
          <a:lstStyle/>
          <a:p>
            <a:r>
              <a:rPr lang="en-CA" dirty="0"/>
              <a:t>Cosmic Microwave Background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47" y="1036310"/>
            <a:ext cx="10543263" cy="55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4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31" y="154021"/>
            <a:ext cx="6509426" cy="65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Oldest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4816"/>
          </a:xfrm>
        </p:spPr>
        <p:txBody>
          <a:bodyPr/>
          <a:lstStyle/>
          <a:p>
            <a:r>
              <a:rPr lang="en-CA" dirty="0"/>
              <a:t>Globular Clusters contain some of the oldest stars in the universe</a:t>
            </a:r>
          </a:p>
          <a:p>
            <a:r>
              <a:rPr lang="en-CA" dirty="0"/>
              <a:t>None are older than 13.3 billion years old.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217" y="2707695"/>
            <a:ext cx="3468316" cy="3641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6" y="3060441"/>
            <a:ext cx="6147880" cy="34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216</Words>
  <Application>Microsoft Macintosh PowerPoint</Application>
  <PresentationFormat>Custom</PresentationFormat>
  <Paragraphs>28</Paragraphs>
  <Slides>23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How do we know this?</vt:lpstr>
      <vt:lpstr>PowerPoint Presentation</vt:lpstr>
      <vt:lpstr>PowerPoint Presentation</vt:lpstr>
      <vt:lpstr>Thermal Expansion of Universe</vt:lpstr>
      <vt:lpstr>PowerPoint Presentation</vt:lpstr>
      <vt:lpstr>PowerPoint Presentation</vt:lpstr>
      <vt:lpstr>Oldest Stars</vt:lpstr>
      <vt:lpstr>Primordial Elements</vt:lpstr>
      <vt:lpstr>Problems with the Big Bang</vt:lpstr>
      <vt:lpstr>PowerPoint Presentation</vt:lpstr>
      <vt:lpstr>PowerPoint Presentation</vt:lpstr>
      <vt:lpstr>PowerPoint Presentation</vt:lpstr>
      <vt:lpstr>What was there ‘before’ the Big Bang?</vt:lpstr>
      <vt:lpstr>Ultimate fate of the Universe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Multiverse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Bang</dc:title>
  <dc:creator>Ian Doktor</dc:creator>
  <cp:lastModifiedBy>Wayde Putnam</cp:lastModifiedBy>
  <cp:revision>11</cp:revision>
  <dcterms:created xsi:type="dcterms:W3CDTF">2016-11-19T18:52:15Z</dcterms:created>
  <dcterms:modified xsi:type="dcterms:W3CDTF">2019-11-24T03:27:54Z</dcterms:modified>
</cp:coreProperties>
</file>