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6" r:id="rId9"/>
    <p:sldId id="264" r:id="rId10"/>
    <p:sldId id="265" r:id="rId11"/>
    <p:sldId id="269" r:id="rId12"/>
    <p:sldId id="267" r:id="rId13"/>
    <p:sldId id="268" r:id="rId14"/>
    <p:sldId id="262" r:id="rId15"/>
    <p:sldId id="272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592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24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A5248-100D-4059-842E-10BFAA9DB34D}" type="datetimeFigureOut">
              <a:rPr lang="en-CA" smtClean="0"/>
              <a:t>19-11-23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337DF-F31C-4D7A-8684-6E85F379B7B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6745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A5248-100D-4059-842E-10BFAA9DB34D}" type="datetimeFigureOut">
              <a:rPr lang="en-CA" smtClean="0"/>
              <a:t>19-11-23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337DF-F31C-4D7A-8684-6E85F379B7B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771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A5248-100D-4059-842E-10BFAA9DB34D}" type="datetimeFigureOut">
              <a:rPr lang="en-CA" smtClean="0"/>
              <a:t>19-11-23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337DF-F31C-4D7A-8684-6E85F379B7B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271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A5248-100D-4059-842E-10BFAA9DB34D}" type="datetimeFigureOut">
              <a:rPr lang="en-CA" smtClean="0"/>
              <a:t>19-11-23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337DF-F31C-4D7A-8684-6E85F379B7B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5553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A5248-100D-4059-842E-10BFAA9DB34D}" type="datetimeFigureOut">
              <a:rPr lang="en-CA" smtClean="0"/>
              <a:t>19-11-23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337DF-F31C-4D7A-8684-6E85F379B7B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6682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A5248-100D-4059-842E-10BFAA9DB34D}" type="datetimeFigureOut">
              <a:rPr lang="en-CA" smtClean="0"/>
              <a:t>19-11-23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337DF-F31C-4D7A-8684-6E85F379B7B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2557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A5248-100D-4059-842E-10BFAA9DB34D}" type="datetimeFigureOut">
              <a:rPr lang="en-CA" smtClean="0"/>
              <a:t>19-11-23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337DF-F31C-4D7A-8684-6E85F379B7B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6342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A5248-100D-4059-842E-10BFAA9DB34D}" type="datetimeFigureOut">
              <a:rPr lang="en-CA" smtClean="0"/>
              <a:t>19-11-23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337DF-F31C-4D7A-8684-6E85F379B7B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3130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A5248-100D-4059-842E-10BFAA9DB34D}" type="datetimeFigureOut">
              <a:rPr lang="en-CA" smtClean="0"/>
              <a:t>19-11-23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337DF-F31C-4D7A-8684-6E85F379B7B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3535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A5248-100D-4059-842E-10BFAA9DB34D}" type="datetimeFigureOut">
              <a:rPr lang="en-CA" smtClean="0"/>
              <a:t>19-11-23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337DF-F31C-4D7A-8684-6E85F379B7B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8029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A5248-100D-4059-842E-10BFAA9DB34D}" type="datetimeFigureOut">
              <a:rPr lang="en-CA" smtClean="0"/>
              <a:t>19-11-23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337DF-F31C-4D7A-8684-6E85F379B7B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7631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A5248-100D-4059-842E-10BFAA9DB34D}" type="datetimeFigureOut">
              <a:rPr lang="en-CA" smtClean="0"/>
              <a:t>19-11-23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337DF-F31C-4D7A-8684-6E85F379B7B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92464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6.jpeg"/><Relationship Id="rId1" Type="http://schemas.openxmlformats.org/officeDocument/2006/relationships/video" Target="NULL" TargetMode="External"/><Relationship Id="rId2" Type="http://schemas.microsoft.com/office/2007/relationships/media" Target="https://www.youtube.com/embed/moiSQ-Gc5p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911" y="462844"/>
            <a:ext cx="6265334" cy="2065867"/>
          </a:xfrm>
        </p:spPr>
        <p:txBody>
          <a:bodyPr/>
          <a:lstStyle/>
          <a:p>
            <a:r>
              <a:rPr lang="en-CA" dirty="0">
                <a:solidFill>
                  <a:srgbClr val="FF0000"/>
                </a:solidFill>
              </a:rPr>
              <a:t>Distances to Galaxies</a:t>
            </a:r>
          </a:p>
        </p:txBody>
      </p:sp>
    </p:spTree>
    <p:extLst>
      <p:ext uri="{BB962C8B-B14F-4D97-AF65-F5344CB8AC3E}">
        <p14:creationId xmlns:p14="http://schemas.microsoft.com/office/powerpoint/2010/main" val="1619333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637" y="400050"/>
            <a:ext cx="8848725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948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Can be seen in galaxies further away than main sequence stars (~5 </a:t>
            </a:r>
            <a:r>
              <a:rPr lang="en-CA" dirty="0" err="1"/>
              <a:t>MPc</a:t>
            </a:r>
            <a:r>
              <a:rPr lang="en-CA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01308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Type </a:t>
            </a:r>
            <a:r>
              <a:rPr lang="en-CA" dirty="0" err="1"/>
              <a:t>Ia</a:t>
            </a:r>
            <a:r>
              <a:rPr lang="en-CA" dirty="0"/>
              <a:t> Supernova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3325109"/>
          </a:xfrm>
        </p:spPr>
        <p:txBody>
          <a:bodyPr>
            <a:normAutofit/>
          </a:bodyPr>
          <a:lstStyle/>
          <a:p>
            <a:r>
              <a:rPr lang="en-CA" dirty="0"/>
              <a:t>A white dwarf has a maximum mass of 1.4 solar masses</a:t>
            </a:r>
          </a:p>
          <a:p>
            <a:r>
              <a:rPr lang="en-CA" dirty="0"/>
              <a:t>If a white dwarf gains mass from a companion star and goes over this limit it explodes as a Type </a:t>
            </a:r>
            <a:r>
              <a:rPr lang="en-CA" dirty="0" err="1"/>
              <a:t>Ia</a:t>
            </a:r>
            <a:r>
              <a:rPr lang="en-CA" dirty="0"/>
              <a:t> Supernova.</a:t>
            </a:r>
          </a:p>
          <a:p>
            <a:r>
              <a:rPr lang="en-CA" dirty="0"/>
              <a:t>This type of supernova always has the same brightness.</a:t>
            </a:r>
          </a:p>
          <a:p>
            <a:r>
              <a:rPr lang="en-CA" dirty="0"/>
              <a:t>Because Supernovas are so bright they can be seen across the universe (&gt; 100 </a:t>
            </a:r>
            <a:r>
              <a:rPr lang="en-CA" dirty="0" err="1"/>
              <a:t>MPc</a:t>
            </a:r>
            <a:r>
              <a:rPr lang="en-CA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18421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60" y="98987"/>
            <a:ext cx="6517633" cy="671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65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86" y="740779"/>
            <a:ext cx="10694347" cy="510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925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13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oiSQ-Gc5pg"/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592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A8BCF7-1E4D-490D-A1CA-23E01858D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6775"/>
            <a:ext cx="10515600" cy="5600188"/>
          </a:xfrm>
        </p:spPr>
        <p:txBody>
          <a:bodyPr>
            <a:normAutofit/>
          </a:bodyPr>
          <a:lstStyle/>
          <a:p>
            <a:r>
              <a:rPr lang="en-CA" sz="4000" dirty="0"/>
              <a:t>What is the farthest object we can see?</a:t>
            </a:r>
          </a:p>
          <a:p>
            <a:r>
              <a:rPr lang="en-CA" sz="4000" dirty="0"/>
              <a:t>What was the most recent, visible supernova?</a:t>
            </a:r>
          </a:p>
          <a:p>
            <a:r>
              <a:rPr lang="en-CA" sz="4000" dirty="0"/>
              <a:t>How often do type </a:t>
            </a:r>
            <a:r>
              <a:rPr lang="en-CA" sz="4000" dirty="0" err="1"/>
              <a:t>IIa</a:t>
            </a:r>
            <a:r>
              <a:rPr lang="en-CA" sz="4000" dirty="0"/>
              <a:t> Supernova occur?</a:t>
            </a:r>
          </a:p>
          <a:p>
            <a:r>
              <a:rPr lang="en-CA" sz="4000" dirty="0"/>
              <a:t>What is the difference between a supernova and a hypernova?</a:t>
            </a:r>
          </a:p>
        </p:txBody>
      </p:sp>
    </p:spTree>
    <p:extLst>
      <p:ext uri="{BB962C8B-B14F-4D97-AF65-F5344CB8AC3E}">
        <p14:creationId xmlns:p14="http://schemas.microsoft.com/office/powerpoint/2010/main" val="2063006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How can the distance to far away galaxies be determined?</a:t>
            </a:r>
          </a:p>
          <a:p>
            <a:endParaRPr lang="en-CA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2996016"/>
              </p:ext>
            </p:extLst>
          </p:nvPr>
        </p:nvGraphicFramePr>
        <p:xfrm>
          <a:off x="3087006" y="2785058"/>
          <a:ext cx="5810903" cy="2432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3" imgW="545760" imgH="228600" progId="Equation.3">
                  <p:embed/>
                </p:oleObj>
              </mc:Choice>
              <mc:Fallback>
                <p:oleObj name="Equation" r:id="rId3" imgW="54576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87006" y="2785058"/>
                        <a:ext cx="5810903" cy="24324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061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69167"/>
            <a:ext cx="10515600" cy="1511560"/>
          </a:xfrm>
        </p:spPr>
        <p:txBody>
          <a:bodyPr/>
          <a:lstStyle/>
          <a:p>
            <a:r>
              <a:rPr lang="en-CA" dirty="0"/>
              <a:t>What about galaxies closer to the Milky Way?</a:t>
            </a:r>
          </a:p>
          <a:p>
            <a:pPr lvl="1"/>
            <a:r>
              <a:rPr lang="en-CA" dirty="0"/>
              <a:t>Galaxies in the local group don’t follow Hubble’s Law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5" y="1756450"/>
            <a:ext cx="714375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04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239" y="204281"/>
            <a:ext cx="8628433" cy="647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34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719" y="100865"/>
            <a:ext cx="10515600" cy="1138335"/>
          </a:xfrm>
        </p:spPr>
        <p:txBody>
          <a:bodyPr/>
          <a:lstStyle/>
          <a:p>
            <a:r>
              <a:rPr lang="en-CA" dirty="0"/>
              <a:t>What about a star in our own galaxy that is 15000 light years away?</a:t>
            </a:r>
          </a:p>
          <a:p>
            <a:pPr lvl="1"/>
            <a:r>
              <a:rPr lang="en-CA" dirty="0"/>
              <a:t>At this distance the parallax angle would be 0.00022”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387" y="1361651"/>
            <a:ext cx="6993818" cy="536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443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Standard Candles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93436"/>
          </a:xfrm>
        </p:spPr>
        <p:txBody>
          <a:bodyPr/>
          <a:lstStyle/>
          <a:p>
            <a:r>
              <a:rPr lang="en-CA" dirty="0">
                <a:solidFill>
                  <a:srgbClr val="FF0000"/>
                </a:solidFill>
              </a:rPr>
              <a:t>If the star (or galaxy) has the same strength of light</a:t>
            </a:r>
            <a:r>
              <a:rPr lang="en-CA" dirty="0"/>
              <a:t>, the distance can be determined from its apparent brightness.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651" y="2729824"/>
            <a:ext cx="4134863" cy="395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13442" cy="29085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8224" y="0"/>
            <a:ext cx="6837424" cy="29085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6721" y="3001793"/>
            <a:ext cx="6734175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454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Main Sequence Fitting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7067309" cy="4274233"/>
          </a:xfrm>
        </p:spPr>
        <p:txBody>
          <a:bodyPr/>
          <a:lstStyle/>
          <a:p>
            <a:r>
              <a:rPr lang="en-CA" dirty="0"/>
              <a:t>Stars with similar colour and spectra will have similar brightness.  </a:t>
            </a:r>
          </a:p>
          <a:p>
            <a:r>
              <a:rPr lang="en-CA" dirty="0"/>
              <a:t>Main sequence stars with the same colour as the sun will have approximately the same intrinsic brightness.</a:t>
            </a:r>
          </a:p>
          <a:p>
            <a:r>
              <a:rPr lang="en-CA" dirty="0"/>
              <a:t>Can be easily identified within our galaxy or neighboring galaxies. (100,000 Pc)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0703" y="3224690"/>
            <a:ext cx="3942023" cy="363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914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489580" cy="1325563"/>
          </a:xfrm>
        </p:spPr>
        <p:txBody>
          <a:bodyPr/>
          <a:lstStyle/>
          <a:p>
            <a:r>
              <a:rPr lang="en-CA" dirty="0"/>
              <a:t>Cepheid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56198"/>
          </a:xfrm>
        </p:spPr>
        <p:txBody>
          <a:bodyPr/>
          <a:lstStyle/>
          <a:p>
            <a:r>
              <a:rPr lang="en-CA" dirty="0"/>
              <a:t>These are pulsating stars</a:t>
            </a:r>
          </a:p>
          <a:p>
            <a:r>
              <a:rPr lang="en-CA" dirty="0"/>
              <a:t>The period of pulsation is directly related to their brightness.</a:t>
            </a:r>
          </a:p>
          <a:p>
            <a:r>
              <a:rPr lang="en-CA" dirty="0"/>
              <a:t>Observing the period of pulsation tells us how intrinsically bright it is.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819" y="3568713"/>
            <a:ext cx="6005633" cy="328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13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1282</TotalTime>
  <Words>277</Words>
  <Application>Microsoft Macintosh PowerPoint</Application>
  <PresentationFormat>Custom</PresentationFormat>
  <Paragraphs>26</Paragraphs>
  <Slides>17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Microsoft Equation</vt:lpstr>
      <vt:lpstr>Distances to Galaxies</vt:lpstr>
      <vt:lpstr>PowerPoint Presentation</vt:lpstr>
      <vt:lpstr>PowerPoint Presentation</vt:lpstr>
      <vt:lpstr>PowerPoint Presentation</vt:lpstr>
      <vt:lpstr>PowerPoint Presentation</vt:lpstr>
      <vt:lpstr>Standard Candles</vt:lpstr>
      <vt:lpstr>PowerPoint Presentation</vt:lpstr>
      <vt:lpstr>Main Sequence Fitting</vt:lpstr>
      <vt:lpstr>Cepheid Variables</vt:lpstr>
      <vt:lpstr>PowerPoint Presentation</vt:lpstr>
      <vt:lpstr>PowerPoint Presentation</vt:lpstr>
      <vt:lpstr>Type Ia Supernova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Distances to Galaxies</dc:title>
  <dc:creator>Ian Doktor</dc:creator>
  <cp:lastModifiedBy>Wayde Putnam</cp:lastModifiedBy>
  <cp:revision>17</cp:revision>
  <dcterms:created xsi:type="dcterms:W3CDTF">2016-11-18T23:21:51Z</dcterms:created>
  <dcterms:modified xsi:type="dcterms:W3CDTF">2019-11-24T03:21:54Z</dcterms:modified>
</cp:coreProperties>
</file>