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4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04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69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3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35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9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45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1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937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25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726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77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680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2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460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54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0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1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448E584E-5D8D-468C-ABE8-C7E440100886}" type="datetimeFigureOut">
              <a:rPr lang="en-US" smtClean="0"/>
              <a:t>19-11-23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1CDB5DD8-7B4E-431F-9832-7CBC99D5EE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89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1" Type="http://schemas.openxmlformats.org/officeDocument/2006/relationships/video" Target="NULL" TargetMode="External"/><Relationship Id="rId2" Type="http://schemas.microsoft.com/office/2007/relationships/media" Target="https://www.youtube.com/embed/i1TVZIBj7UA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s://phet.colorado.edu/sims/blackbody-spectrum/blackbody-spectrum_en.html" TargetMode="Externa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Spectrum, </a:t>
            </a:r>
            <a:r>
              <a:rPr lang="en-US" dirty="0" err="1"/>
              <a:t>Colours</a:t>
            </a:r>
            <a:r>
              <a:rPr lang="en-US" dirty="0"/>
              <a:t> &amp; The Universe</a:t>
            </a:r>
          </a:p>
        </p:txBody>
      </p:sp>
    </p:spTree>
    <p:extLst>
      <p:ext uri="{BB962C8B-B14F-4D97-AF65-F5344CB8AC3E}">
        <p14:creationId xmlns:p14="http://schemas.microsoft.com/office/powerpoint/2010/main" val="1951516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1TVZIBj7UA"/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" y="152400"/>
            <a:ext cx="89408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959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Blackbody Radiation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>
            <a:normAutofit/>
          </a:bodyPr>
          <a:lstStyle/>
          <a:p>
            <a:r>
              <a:rPr lang="en-US" sz="2800" dirty="0"/>
              <a:t>Anything above absolute zero (</a:t>
            </a:r>
            <a:r>
              <a:rPr lang="en-US" sz="2800" dirty="0" err="1"/>
              <a:t>ie</a:t>
            </a:r>
            <a:r>
              <a:rPr lang="en-US" sz="2800" dirty="0"/>
              <a:t> everything) radiates electromagnetic radiation.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74" y="2743200"/>
            <a:ext cx="761047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728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66" y="19756"/>
            <a:ext cx="9142024" cy="630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4897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8952302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8897711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773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mp vs Color of Sta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4" y="2667000"/>
            <a:ext cx="8923149" cy="153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348" y="685800"/>
            <a:ext cx="7511472" cy="4419600"/>
          </a:xfrm>
        </p:spPr>
        <p:txBody>
          <a:bodyPr>
            <a:noAutofit/>
          </a:bodyPr>
          <a:lstStyle/>
          <a:p>
            <a:r>
              <a:rPr lang="en-US" sz="2800" dirty="0"/>
              <a:t>Red hot stars glow cooler than white hot stars</a:t>
            </a:r>
          </a:p>
          <a:p>
            <a:r>
              <a:rPr lang="en-US" sz="2800" dirty="0"/>
              <a:t>Blue stars don’t emit </a:t>
            </a:r>
            <a:r>
              <a:rPr lang="en-US" sz="2800" i="1" dirty="0"/>
              <a:t>just</a:t>
            </a:r>
            <a:r>
              <a:rPr lang="en-US" sz="2800" dirty="0"/>
              <a:t> blue light.  Just </a:t>
            </a:r>
            <a:r>
              <a:rPr lang="en-US" sz="2800" i="1" dirty="0"/>
              <a:t>mostly </a:t>
            </a:r>
            <a:r>
              <a:rPr lang="en-US" sz="2800" dirty="0"/>
              <a:t>blue light.</a:t>
            </a:r>
          </a:p>
          <a:p>
            <a:r>
              <a:rPr lang="en-US" sz="2800" dirty="0"/>
              <a:t>Hotter stars burn quicker than cooler stars; large O-type stars only last a few million years.</a:t>
            </a:r>
          </a:p>
          <a:p>
            <a:r>
              <a:rPr lang="en-US" sz="2800" dirty="0"/>
              <a:t>Cooler red dwarf stars can last for trillions of years.</a:t>
            </a:r>
          </a:p>
        </p:txBody>
      </p:sp>
    </p:spTree>
    <p:extLst>
      <p:ext uri="{BB962C8B-B14F-4D97-AF65-F5344CB8AC3E}">
        <p14:creationId xmlns:p14="http://schemas.microsoft.com/office/powerpoint/2010/main" val="228056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and fusion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Colour</a:t>
            </a:r>
            <a:r>
              <a:rPr lang="en-US" sz="3200" dirty="0"/>
              <a:t> depends on Temperature</a:t>
            </a:r>
          </a:p>
          <a:p>
            <a:r>
              <a:rPr lang="en-US" sz="3200" dirty="0"/>
              <a:t>Temperature is determined by fusion</a:t>
            </a:r>
          </a:p>
          <a:p>
            <a:r>
              <a:rPr lang="en-US" sz="3200" dirty="0"/>
              <a:t>Fusion is determined by gravity</a:t>
            </a:r>
          </a:p>
          <a:p>
            <a:r>
              <a:rPr lang="en-US" sz="3200" dirty="0"/>
              <a:t>Gravity is determined by mass</a:t>
            </a:r>
          </a:p>
        </p:txBody>
      </p:sp>
    </p:spTree>
    <p:extLst>
      <p:ext uri="{BB962C8B-B14F-4D97-AF65-F5344CB8AC3E}">
        <p14:creationId xmlns:p14="http://schemas.microsoft.com/office/powerpoint/2010/main" val="1246052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67800" cy="680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30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Mesh</Template>
  <TotalTime>685</TotalTime>
  <Words>95</Words>
  <Application>Microsoft Macintosh PowerPoint</Application>
  <PresentationFormat>On-screen Show (4:3)</PresentationFormat>
  <Paragraphs>12</Paragraphs>
  <Slides>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Mesh</vt:lpstr>
      <vt:lpstr>Spectrum, Colours &amp; The Universe</vt:lpstr>
      <vt:lpstr>PowerPoint Presentation</vt:lpstr>
      <vt:lpstr>Blackbody Radiation</vt:lpstr>
      <vt:lpstr>PowerPoint Presentation</vt:lpstr>
      <vt:lpstr>PowerPoint Presentation</vt:lpstr>
      <vt:lpstr>PowerPoint Presentation</vt:lpstr>
      <vt:lpstr>PowerPoint Presentation</vt:lpstr>
      <vt:lpstr>Temperature and fusion</vt:lpstr>
      <vt:lpstr>PowerPoint Presentation</vt:lpstr>
    </vt:vector>
  </TitlesOfParts>
  <Company>Alberta Learning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Spectrum, Colours &amp; The Universe</dc:title>
  <dc:creator>EPSB</dc:creator>
  <cp:lastModifiedBy>Wayde Putnam</cp:lastModifiedBy>
  <cp:revision>13</cp:revision>
  <dcterms:created xsi:type="dcterms:W3CDTF">2016-11-08T15:36:35Z</dcterms:created>
  <dcterms:modified xsi:type="dcterms:W3CDTF">2019-11-24T02:56:46Z</dcterms:modified>
</cp:coreProperties>
</file>