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83" r:id="rId4"/>
    <p:sldId id="282" r:id="rId5"/>
    <p:sldId id="28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9" r:id="rId23"/>
    <p:sldId id="286" r:id="rId24"/>
    <p:sldId id="284" r:id="rId25"/>
    <p:sldId id="273" r:id="rId26"/>
    <p:sldId id="274" r:id="rId27"/>
    <p:sldId id="275" r:id="rId28"/>
    <p:sldId id="276" r:id="rId29"/>
    <p:sldId id="277" r:id="rId30"/>
    <p:sldId id="27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6A71-6123-45FC-93A5-0F68477B3AD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8B8A-A64A-4F3D-AA9C-7F1C17B70CB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6A71-6123-45FC-93A5-0F68477B3AD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8B8A-A64A-4F3D-AA9C-7F1C17B70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6A71-6123-45FC-93A5-0F68477B3AD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8B8A-A64A-4F3D-AA9C-7F1C17B70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6A71-6123-45FC-93A5-0F68477B3AD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8B8A-A64A-4F3D-AA9C-7F1C17B70C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6A71-6123-45FC-93A5-0F68477B3AD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8B8A-A64A-4F3D-AA9C-7F1C17B70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6A71-6123-45FC-93A5-0F68477B3AD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8B8A-A64A-4F3D-AA9C-7F1C17B70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6A71-6123-45FC-93A5-0F68477B3AD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8B8A-A64A-4F3D-AA9C-7F1C17B70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6A71-6123-45FC-93A5-0F68477B3AD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8B8A-A64A-4F3D-AA9C-7F1C17B70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6A71-6123-45FC-93A5-0F68477B3AD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8B8A-A64A-4F3D-AA9C-7F1C17B70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6A71-6123-45FC-93A5-0F68477B3AD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8B8A-A64A-4F3D-AA9C-7F1C17B70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16A71-6123-45FC-93A5-0F68477B3AD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8B8A-A64A-4F3D-AA9C-7F1C17B70C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616A71-6123-45FC-93A5-0F68477B3AD7}" type="datetimeFigureOut">
              <a:rPr lang="en-US" smtClean="0"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CC648B8A-A64A-4F3D-AA9C-7F1C17B70CB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w-53zWPLRzE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hyperlink" Target="https://www.youtube.com/watch?v=O34ez-I_Wh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Exoplanets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0"/>
            <a:ext cx="27051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76800"/>
            <a:ext cx="2543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57200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372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47713"/>
            <a:ext cx="71437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707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find exoplanets?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Direct Imaging</a:t>
            </a:r>
          </a:p>
          <a:p>
            <a:r>
              <a:rPr lang="en-US" sz="3200" dirty="0"/>
              <a:t>Gravitational Effects</a:t>
            </a:r>
          </a:p>
          <a:p>
            <a:r>
              <a:rPr lang="en-US" sz="3200" dirty="0"/>
              <a:t>Transit Photometry</a:t>
            </a:r>
          </a:p>
        </p:txBody>
      </p:sp>
    </p:spTree>
    <p:extLst>
      <p:ext uri="{BB962C8B-B14F-4D97-AF65-F5344CB8AC3E}">
        <p14:creationId xmlns:p14="http://schemas.microsoft.com/office/powerpoint/2010/main" val="230873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600200"/>
            <a:ext cx="9144000" cy="4800600"/>
          </a:xfrm>
        </p:spPr>
        <p:txBody>
          <a:bodyPr>
            <a:normAutofit/>
          </a:bodyPr>
          <a:lstStyle/>
          <a:p>
            <a:r>
              <a:rPr lang="en-US" sz="2800" dirty="0"/>
              <a:t>Taking a picture of an exoplanet and parent star.</a:t>
            </a:r>
          </a:p>
          <a:p>
            <a:r>
              <a:rPr lang="en-US" sz="2800" dirty="0"/>
              <a:t>Stars are millions of times brighter than planets.</a:t>
            </a:r>
          </a:p>
          <a:p>
            <a:r>
              <a:rPr lang="en-US" sz="2800" dirty="0"/>
              <a:t>Exoplanet must be large and relatively far from the star.</a:t>
            </a:r>
          </a:p>
        </p:txBody>
      </p:sp>
      <p:sp>
        <p:nvSpPr>
          <p:cNvPr id="4" name="AutoShape 2" descr="Image result for exoplanet direct imag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29000"/>
            <a:ext cx="39624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63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rect_imaging_dl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7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958"/>
            <a:ext cx="8258175" cy="682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672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14" y="1"/>
            <a:ext cx="7359186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786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Although much smaller than stars, exoplanets pull on the stars and cause them to move in a (small) circle.</a:t>
            </a:r>
          </a:p>
          <a:p>
            <a:r>
              <a:rPr lang="en-US" sz="2800" dirty="0"/>
              <a:t>Detecting a star wobbling back and forth may indicate an exoplanet.</a:t>
            </a:r>
          </a:p>
          <a:p>
            <a:r>
              <a:rPr lang="en-US" sz="2800" dirty="0"/>
              <a:t>Works best with a large planet near the star</a:t>
            </a:r>
          </a:p>
        </p:txBody>
      </p:sp>
    </p:spTree>
    <p:extLst>
      <p:ext uri="{BB962C8B-B14F-4D97-AF65-F5344CB8AC3E}">
        <p14:creationId xmlns:p14="http://schemas.microsoft.com/office/powerpoint/2010/main" val="416831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strometry_dl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8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dial_velocity_dl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If a exoplanet passes in front of a star it will cause the star to dim </a:t>
            </a:r>
            <a:r>
              <a:rPr lang="en-US" sz="2800" i="1" dirty="0"/>
              <a:t>slightly</a:t>
            </a:r>
            <a:r>
              <a:rPr lang="en-US" sz="2800" dirty="0"/>
              <a:t>.</a:t>
            </a:r>
          </a:p>
          <a:p>
            <a:pPr lvl="1"/>
            <a:r>
              <a:rPr lang="en-US" sz="2800" dirty="0"/>
              <a:t>Typically less than 2% dimming.</a:t>
            </a:r>
          </a:p>
          <a:p>
            <a:pPr lvl="1"/>
            <a:r>
              <a:rPr lang="en-US" sz="2800" dirty="0"/>
              <a:t>Easiest to find large planets close to star.</a:t>
            </a:r>
          </a:p>
          <a:p>
            <a:pPr lvl="1"/>
            <a:r>
              <a:rPr lang="en-US" sz="2800" dirty="0"/>
              <a:t>Like looking for a fly in front of a flood light.</a:t>
            </a:r>
          </a:p>
        </p:txBody>
      </p:sp>
    </p:spTree>
    <p:extLst>
      <p:ext uri="{BB962C8B-B14F-4D97-AF65-F5344CB8AC3E}">
        <p14:creationId xmlns:p14="http://schemas.microsoft.com/office/powerpoint/2010/main" val="350677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4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Trappist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7" y="1676400"/>
            <a:ext cx="8839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42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it_method_single_planet_dl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1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856861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10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04788"/>
            <a:ext cx="712470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411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234" y="2057400"/>
            <a:ext cx="5362766" cy="4022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4576818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5000" y="152400"/>
            <a:ext cx="548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Black"/>
                <a:cs typeface="Arial Black"/>
              </a:rPr>
              <a:t>KIC 8462852</a:t>
            </a:r>
          </a:p>
          <a:p>
            <a:pPr algn="ctr"/>
            <a:r>
              <a:rPr lang="en-US" sz="4000" dirty="0">
                <a:latin typeface="Arial Black"/>
                <a:cs typeface="Arial Black"/>
              </a:rPr>
              <a:t>(aka Tabby’s Star)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53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86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Habitable Exoplanets?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600201"/>
            <a:ext cx="8229600" cy="2971800"/>
          </a:xfrm>
        </p:spPr>
        <p:txBody>
          <a:bodyPr>
            <a:normAutofit/>
          </a:bodyPr>
          <a:lstStyle/>
          <a:p>
            <a:r>
              <a:rPr lang="en-US" sz="3200" dirty="0"/>
              <a:t>If a planet is not too close or too far from its parent star its in the </a:t>
            </a:r>
            <a:r>
              <a:rPr lang="en-US" sz="3200" i="1" dirty="0"/>
              <a:t>”Goldilocks Zone” </a:t>
            </a:r>
            <a:r>
              <a:rPr lang="en-US" sz="3200" dirty="0"/>
              <a:t>where liquid water can form.</a:t>
            </a:r>
          </a:p>
          <a:p>
            <a:r>
              <a:rPr lang="en-US" sz="3200" dirty="0"/>
              <a:t>Must also be similar size to the Earth and made of rock.</a:t>
            </a:r>
          </a:p>
        </p:txBody>
      </p:sp>
    </p:spTree>
    <p:extLst>
      <p:ext uri="{BB962C8B-B14F-4D97-AF65-F5344CB8AC3E}">
        <p14:creationId xmlns:p14="http://schemas.microsoft.com/office/powerpoint/2010/main" val="7179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38100"/>
            <a:ext cx="8985250" cy="634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170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467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6723"/>
            <a:ext cx="914400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78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34387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751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8830732" cy="496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23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Discover an Exoplanet using Planethunters.org</a:t>
            </a:r>
          </a:p>
        </p:txBody>
      </p:sp>
    </p:spTree>
    <p:extLst>
      <p:ext uri="{BB962C8B-B14F-4D97-AF65-F5344CB8AC3E}">
        <p14:creationId xmlns:p14="http://schemas.microsoft.com/office/powerpoint/2010/main" val="1629785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09453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48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7315200" cy="1257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5410200"/>
            <a:ext cx="7172325" cy="1333500"/>
          </a:xfrm>
          <a:prstGeom prst="rect">
            <a:avLst/>
          </a:prstGeom>
        </p:spPr>
      </p:pic>
      <p:pic>
        <p:nvPicPr>
          <p:cNvPr id="6" name="Picture 5" descr="A picture containing sunset, sky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2307F9C6-4869-4A55-894A-7A2A7598F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566862"/>
            <a:ext cx="662940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08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Exoplanets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600201"/>
            <a:ext cx="8229600" cy="1295400"/>
          </a:xfrm>
        </p:spPr>
        <p:txBody>
          <a:bodyPr/>
          <a:lstStyle/>
          <a:p>
            <a:r>
              <a:rPr lang="en-US" dirty="0"/>
              <a:t>Over 3500 confirmed exoplanets</a:t>
            </a:r>
          </a:p>
          <a:p>
            <a:r>
              <a:rPr lang="en-US" dirty="0"/>
              <a:t>Like more than 1 trillion in the Milky Way!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3092019"/>
            <a:ext cx="6219825" cy="331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205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img72.imageshack.us/img72/6485/exoplane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09600"/>
            <a:ext cx="8743950" cy="5619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85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6675"/>
            <a:ext cx="67913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047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24302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232</TotalTime>
  <Words>213</Words>
  <Application>Microsoft Office PowerPoint</Application>
  <PresentationFormat>On-screen Show (4:3)</PresentationFormat>
  <Paragraphs>29</Paragraphs>
  <Slides>30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Arial Black</vt:lpstr>
      <vt:lpstr>Arial Narrow</vt:lpstr>
      <vt:lpstr>Horizon</vt:lpstr>
      <vt:lpstr>Exoplanets</vt:lpstr>
      <vt:lpstr>Trappist 1</vt:lpstr>
      <vt:lpstr>PowerPoint Presentation</vt:lpstr>
      <vt:lpstr>PowerPoint Presentation</vt:lpstr>
      <vt:lpstr>PowerPoint Presentation</vt:lpstr>
      <vt:lpstr>Exoplanets</vt:lpstr>
      <vt:lpstr>PowerPoint Presentation</vt:lpstr>
      <vt:lpstr>PowerPoint Presentation</vt:lpstr>
      <vt:lpstr>PowerPoint Presentation</vt:lpstr>
      <vt:lpstr>PowerPoint Presentation</vt:lpstr>
      <vt:lpstr>How do we find exoplanets?</vt:lpstr>
      <vt:lpstr>Direct Imaging</vt:lpstr>
      <vt:lpstr>PowerPoint Presentation</vt:lpstr>
      <vt:lpstr>PowerPoint Presentation</vt:lpstr>
      <vt:lpstr>PowerPoint Presentation</vt:lpstr>
      <vt:lpstr>Gravitational Effects</vt:lpstr>
      <vt:lpstr>PowerPoint Presentation</vt:lpstr>
      <vt:lpstr>PowerPoint Presentation</vt:lpstr>
      <vt:lpstr>Transits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Habitable Exoplanets?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Company>Alberta Learning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Exoplanets</dc:title>
  <dc:creator>EPSB</dc:creator>
  <cp:lastModifiedBy>Wayde Putnam LHS</cp:lastModifiedBy>
  <cp:revision>9</cp:revision>
  <dcterms:created xsi:type="dcterms:W3CDTF">2016-10-20T19:35:25Z</dcterms:created>
  <dcterms:modified xsi:type="dcterms:W3CDTF">2019-11-01T20:14:47Z</dcterms:modified>
</cp:coreProperties>
</file>