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660"/>
  </p:normalViewPr>
  <p:slideViewPr>
    <p:cSldViewPr>
      <p:cViewPr varScale="1">
        <p:scale>
          <a:sx n="104" d="100"/>
          <a:sy n="104" d="100"/>
        </p:scale>
        <p:origin x="12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269D-155C-4746-A6A2-CEB8023658C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CA83-5205-4CC6-964E-D5378466A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7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mysterious-comet-interstellar-krueger-borisov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Optical Telescopes</a:t>
            </a:r>
          </a:p>
        </p:txBody>
      </p:sp>
    </p:spTree>
    <p:extLst>
      <p:ext uri="{BB962C8B-B14F-4D97-AF65-F5344CB8AC3E}">
        <p14:creationId xmlns:p14="http://schemas.microsoft.com/office/powerpoint/2010/main" val="303934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877881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0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2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90600"/>
            <a:ext cx="9010648" cy="450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2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1329A40-6627-4B71-91D5-883940CA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81800" cy="5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55744D-DA0F-4742-A313-B3573DB48699}"/>
              </a:ext>
            </a:extLst>
          </p:cNvPr>
          <p:cNvSpPr/>
          <p:nvPr/>
        </p:nvSpPr>
        <p:spPr>
          <a:xfrm>
            <a:off x="3086100" y="55626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2nd Interstellar Object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9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600200"/>
            <a:ext cx="835602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Uncorrected Objective Lens</a:t>
            </a:r>
          </a:p>
        </p:txBody>
      </p:sp>
    </p:spTree>
    <p:extLst>
      <p:ext uri="{BB962C8B-B14F-4D97-AF65-F5344CB8AC3E}">
        <p14:creationId xmlns:p14="http://schemas.microsoft.com/office/powerpoint/2010/main" val="115643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Corrected Lens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9625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9600" cy="66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/>
              <a:t>Yerkes 40” telescope.</a:t>
            </a:r>
          </a:p>
          <a:p>
            <a:r>
              <a:rPr lang="en-US" dirty="0"/>
              <a:t>Largest refracting telescope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48269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Refracting Telescopes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/>
              <a:t>Lenses bend light.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733800" cy="43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10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750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10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7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</a:t>
            </a:r>
            <a:r>
              <a:rPr lang="en-US" dirty="0" err="1"/>
              <a:t>Aberation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all </a:t>
            </a:r>
            <a:r>
              <a:rPr lang="en-US" dirty="0" err="1"/>
              <a:t>colours</a:t>
            </a:r>
            <a:r>
              <a:rPr lang="en-US" dirty="0"/>
              <a:t> of light bend the same amount</a:t>
            </a:r>
          </a:p>
          <a:p>
            <a:pPr lvl="1"/>
            <a:r>
              <a:rPr lang="en-US" dirty="0"/>
              <a:t>Rainbows </a:t>
            </a:r>
          </a:p>
          <a:p>
            <a:r>
              <a:rPr lang="en-US" dirty="0"/>
              <a:t>White light is made up of all </a:t>
            </a:r>
            <a:r>
              <a:rPr lang="en-US" dirty="0" err="1"/>
              <a:t>colours</a:t>
            </a:r>
            <a:r>
              <a:rPr lang="en-US" dirty="0"/>
              <a:t> of light.</a:t>
            </a:r>
          </a:p>
          <a:p>
            <a:r>
              <a:rPr lang="en-US" dirty="0"/>
              <a:t>As it passes through a lens different </a:t>
            </a:r>
            <a:r>
              <a:rPr lang="en-US" dirty="0" err="1"/>
              <a:t>colours</a:t>
            </a:r>
            <a:r>
              <a:rPr lang="en-US" dirty="0"/>
              <a:t> may not focus at the same point.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5067301" cy="30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429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83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633100" cy="30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290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68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Optical Telescopes</vt:lpstr>
      <vt:lpstr>Refracting Telescopes</vt:lpstr>
      <vt:lpstr>PowerPoint Presentation</vt:lpstr>
      <vt:lpstr>PowerPoint Presentation</vt:lpstr>
      <vt:lpstr>PowerPoint Presentation</vt:lpstr>
      <vt:lpstr>PowerPoint Presentation</vt:lpstr>
      <vt:lpstr>Chromatic Aberation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Uncorrected Objective Lens</vt:lpstr>
      <vt:lpstr>Corrected Lens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Scope</dc:title>
  <dc:creator>EPSB</dc:creator>
  <cp:lastModifiedBy>Wayde Putnam LHS</cp:lastModifiedBy>
  <cp:revision>10</cp:revision>
  <dcterms:created xsi:type="dcterms:W3CDTF">2016-10-05T16:46:29Z</dcterms:created>
  <dcterms:modified xsi:type="dcterms:W3CDTF">2019-10-09T21:20:15Z</dcterms:modified>
</cp:coreProperties>
</file>