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CE6D7-FDE0-4894-94A6-AC3D0325448B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C28A1-DE31-4637-A0A3-D926CE98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28A1-DE31-4637-A0A3-D926CE98C7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3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883C-3D16-4FE3-9129-734E00C76C6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6137-DC34-4C2B-88BA-ABEDF3B0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883C-3D16-4FE3-9129-734E00C76C6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6137-DC34-4C2B-88BA-ABEDF3B0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3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883C-3D16-4FE3-9129-734E00C76C6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6137-DC34-4C2B-88BA-ABEDF3B0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0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883C-3D16-4FE3-9129-734E00C76C6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6137-DC34-4C2B-88BA-ABEDF3B0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883C-3D16-4FE3-9129-734E00C76C6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6137-DC34-4C2B-88BA-ABEDF3B0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4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883C-3D16-4FE3-9129-734E00C76C6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6137-DC34-4C2B-88BA-ABEDF3B0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2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883C-3D16-4FE3-9129-734E00C76C6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6137-DC34-4C2B-88BA-ABEDF3B0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883C-3D16-4FE3-9129-734E00C76C6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6137-DC34-4C2B-88BA-ABEDF3B0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5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883C-3D16-4FE3-9129-734E00C76C6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6137-DC34-4C2B-88BA-ABEDF3B0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883C-3D16-4FE3-9129-734E00C76C6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6137-DC34-4C2B-88BA-ABEDF3B0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883C-3D16-4FE3-9129-734E00C76C6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6137-DC34-4C2B-88BA-ABEDF3B0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5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883C-3D16-4FE3-9129-734E00C76C6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6137-DC34-4C2B-88BA-ABEDF3B0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00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xxqjRWZvCQ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0" y="-333375"/>
            <a:ext cx="10096500" cy="7524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-333375"/>
            <a:ext cx="59436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Reflecting Telescopes</a:t>
            </a:r>
          </a:p>
        </p:txBody>
      </p:sp>
    </p:spTree>
    <p:extLst>
      <p:ext uri="{BB962C8B-B14F-4D97-AF65-F5344CB8AC3E}">
        <p14:creationId xmlns:p14="http://schemas.microsoft.com/office/powerpoint/2010/main" val="11506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5000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Maksutov</a:t>
            </a:r>
            <a:r>
              <a:rPr lang="en-US" dirty="0"/>
              <a:t> </a:t>
            </a:r>
            <a:r>
              <a:rPr lang="en-US" dirty="0" err="1"/>
              <a:t>Cassegrain</a:t>
            </a:r>
            <a:r>
              <a:rPr lang="en-US" dirty="0"/>
              <a:t> Telescope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/>
              <a:t>Uses a curved corrector plate instead of a flat plate.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94100"/>
            <a:ext cx="301782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05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Extremely Large Telescopes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4963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45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4234C-21A2-467F-979B-5BE679C53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855" cy="68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6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xxqjRWZvC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17" y="152400"/>
            <a:ext cx="90762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5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1564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71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internet, read about the telescopes below.  If you could buy one of those telescopes, which one would it be and why?</a:t>
            </a:r>
          </a:p>
          <a:p>
            <a:pPr marL="0" indent="0">
              <a:buNone/>
            </a:pPr>
            <a:r>
              <a:rPr lang="en-US" dirty="0" err="1"/>
              <a:t>Celestron</a:t>
            </a:r>
            <a:r>
              <a:rPr lang="en-US" dirty="0"/>
              <a:t> 8” SCT</a:t>
            </a:r>
          </a:p>
          <a:p>
            <a:pPr marL="0" indent="0">
              <a:buNone/>
            </a:pPr>
            <a:r>
              <a:rPr lang="en-US" dirty="0" err="1"/>
              <a:t>Skywatcher</a:t>
            </a:r>
            <a:r>
              <a:rPr lang="en-US" dirty="0"/>
              <a:t> Esprit 120 mm</a:t>
            </a:r>
          </a:p>
          <a:p>
            <a:pPr marL="0" indent="0">
              <a:buNone/>
            </a:pPr>
            <a:r>
              <a:rPr lang="en-US" dirty="0"/>
              <a:t>Obsession 20”</a:t>
            </a:r>
          </a:p>
          <a:p>
            <a:pPr marL="0" indent="0">
              <a:buNone/>
            </a:pPr>
            <a:r>
              <a:rPr lang="en-US" dirty="0"/>
              <a:t>Meade ETX125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0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Refracting telescopes suffer from chromatic aberration and are difficult and expensive to built.</a:t>
            </a:r>
          </a:p>
          <a:p>
            <a:r>
              <a:rPr lang="en-US" dirty="0"/>
              <a:t>They don’t often have an objective with a diameter larger than 6” or 7” inches.</a:t>
            </a:r>
          </a:p>
          <a:p>
            <a:r>
              <a:rPr lang="en-US" dirty="0"/>
              <a:t>Focusing can also be done with mirrors which are easier and cheaper to build.</a:t>
            </a:r>
          </a:p>
        </p:txBody>
      </p:sp>
    </p:spTree>
    <p:extLst>
      <p:ext uri="{BB962C8B-B14F-4D97-AF65-F5344CB8AC3E}">
        <p14:creationId xmlns:p14="http://schemas.microsoft.com/office/powerpoint/2010/main" val="14969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Newtonian Telescopes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>
            <a:normAutofit/>
          </a:bodyPr>
          <a:lstStyle/>
          <a:p>
            <a:r>
              <a:rPr lang="en-US" dirty="0"/>
              <a:t>Isaac Newton designed the first reflecting telescope in the mid 1660s.</a:t>
            </a:r>
          </a:p>
          <a:p>
            <a:r>
              <a:rPr lang="en-US" dirty="0"/>
              <a:t>Use parabolic mirrors to focus light</a:t>
            </a:r>
          </a:p>
        </p:txBody>
      </p:sp>
      <p:pic>
        <p:nvPicPr>
          <p:cNvPr id="1026" name="Picture 2" descr="https://upload.wikimedia.org/wikipedia/commons/thumb/c/cc/NewtonsTelescopeReplica.jpg/220px-NewtonsTelescopeRep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59855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77985"/>
            <a:ext cx="3836710" cy="287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8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297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6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257800"/>
          </a:xfrm>
        </p:spPr>
        <p:txBody>
          <a:bodyPr/>
          <a:lstStyle/>
          <a:p>
            <a:r>
              <a:rPr lang="en-US" dirty="0"/>
              <a:t>The parabolic mirror is much easier to construct.   Telescopes with 20” – 30” diameter object lens are not uncommon.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4000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0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/>
              <a:t>Secondary mirror reduces light gathering.</a:t>
            </a:r>
          </a:p>
          <a:p>
            <a:r>
              <a:rPr lang="en-US" dirty="0"/>
              <a:t>Telescope must be the same length as the focal length.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89312"/>
            <a:ext cx="35052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89312"/>
            <a:ext cx="2593219" cy="326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288696"/>
            <a:ext cx="35052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288696"/>
            <a:ext cx="2593219" cy="326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57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Schmidt </a:t>
            </a:r>
            <a:r>
              <a:rPr lang="en-US" dirty="0" err="1"/>
              <a:t>Cassegrain</a:t>
            </a:r>
            <a:r>
              <a:rPr lang="en-US" dirty="0"/>
              <a:t> Telescope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1950s and 1960s a new telescope design was developed using both mirrors and lens.</a:t>
            </a:r>
          </a:p>
          <a:p>
            <a:r>
              <a:rPr lang="en-US" dirty="0"/>
              <a:t>Light is folded back through the tube twice.</a:t>
            </a:r>
          </a:p>
          <a:p>
            <a:r>
              <a:rPr lang="en-US" dirty="0"/>
              <a:t>Known as a Schmidt </a:t>
            </a:r>
            <a:r>
              <a:rPr lang="en-US" dirty="0" err="1"/>
              <a:t>Cassegrain</a:t>
            </a:r>
            <a:r>
              <a:rPr lang="en-US" dirty="0"/>
              <a:t> (SCT) telescope.</a:t>
            </a:r>
          </a:p>
        </p:txBody>
      </p:sp>
    </p:spTree>
    <p:extLst>
      <p:ext uri="{BB962C8B-B14F-4D97-AF65-F5344CB8AC3E}">
        <p14:creationId xmlns:p14="http://schemas.microsoft.com/office/powerpoint/2010/main" val="354973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5256421" cy="509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85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582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72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207</Words>
  <Application>Microsoft Office PowerPoint</Application>
  <PresentationFormat>On-screen Show (4:3)</PresentationFormat>
  <Paragraphs>24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Reflecting Telescopes</vt:lpstr>
      <vt:lpstr>PowerPoint Presentation</vt:lpstr>
      <vt:lpstr>Newtonian Telescopes</vt:lpstr>
      <vt:lpstr>PowerPoint Presentation</vt:lpstr>
      <vt:lpstr>PowerPoint Presentation</vt:lpstr>
      <vt:lpstr>Drawbacks</vt:lpstr>
      <vt:lpstr>Schmidt Cassegrain Telescope</vt:lpstr>
      <vt:lpstr>PowerPoint Presentation</vt:lpstr>
      <vt:lpstr>PowerPoint Presentation</vt:lpstr>
      <vt:lpstr>Maksutov Cassegrain Telescope</vt:lpstr>
      <vt:lpstr>Extremely Large Telescopes</vt:lpstr>
      <vt:lpstr>PowerPoint Presentation</vt:lpstr>
      <vt:lpstr>PowerPoint Presentation</vt:lpstr>
      <vt:lpstr>PowerPoint Presentation</vt:lpstr>
      <vt:lpstr>PowerPoint Presentation</vt:lpstr>
    </vt:vector>
  </TitlesOfParts>
  <Company>Alberta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Reflecting Telescopes</dc:title>
  <dc:creator>EPSB</dc:creator>
  <cp:lastModifiedBy>Wayde Putnam LHS</cp:lastModifiedBy>
  <cp:revision>13</cp:revision>
  <dcterms:created xsi:type="dcterms:W3CDTF">2016-10-13T22:17:36Z</dcterms:created>
  <dcterms:modified xsi:type="dcterms:W3CDTF">2019-10-10T17:59:08Z</dcterms:modified>
</cp:coreProperties>
</file>