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0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6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3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4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0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C207-588A-40E9-A956-E03833AE234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C9BD-29D3-4697-9DB9-A7A40BEA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84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oebhE6xP4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Xq1i3Hlum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radioactive-dating-ga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Solar System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22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09" y="4944533"/>
            <a:ext cx="333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9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/>
              <a:t>Once enough dust and gas was captured in the Sun nuclear fusion started.</a:t>
            </a:r>
          </a:p>
          <a:p>
            <a:r>
              <a:rPr lang="en-US" dirty="0"/>
              <a:t>The temperature of the solar nebula depended on distance from the early sun.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5143500" cy="295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4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733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1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895600"/>
          </a:xfrm>
        </p:spPr>
        <p:txBody>
          <a:bodyPr/>
          <a:lstStyle/>
          <a:p>
            <a:r>
              <a:rPr lang="en-US" dirty="0"/>
              <a:t>Close to the sun only heavy metals (Iron, Tungsten, Gold </a:t>
            </a:r>
            <a:r>
              <a:rPr lang="en-US" dirty="0" err="1"/>
              <a:t>etc</a:t>
            </a:r>
            <a:r>
              <a:rPr lang="en-US" dirty="0"/>
              <a:t>) could form solids.</a:t>
            </a:r>
          </a:p>
          <a:p>
            <a:r>
              <a:rPr lang="en-US" dirty="0"/>
              <a:t>Further way water could condense</a:t>
            </a:r>
          </a:p>
          <a:p>
            <a:r>
              <a:rPr lang="en-US" dirty="0"/>
              <a:t>Further still Ammonia, CO</a:t>
            </a:r>
            <a:r>
              <a:rPr lang="en-US" baseline="-25000" dirty="0"/>
              <a:t>2</a:t>
            </a:r>
            <a:r>
              <a:rPr lang="en-US" dirty="0"/>
              <a:t>, Hydrogen and Helium condensed.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8786"/>
            <a:ext cx="66770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5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6200"/>
            <a:ext cx="88201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9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" y="160866"/>
            <a:ext cx="9124625" cy="547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0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4876800" cy="36604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Solar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876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</a:t>
            </a:r>
            <a:r>
              <a:rPr lang="en-US" dirty="0" err="1"/>
              <a:t>Tauri</a:t>
            </a:r>
            <a:r>
              <a:rPr lang="en-US" dirty="0"/>
              <a:t> Stars</a:t>
            </a:r>
          </a:p>
        </p:txBody>
      </p:sp>
    </p:spTree>
    <p:extLst>
      <p:ext uri="{BB962C8B-B14F-4D97-AF65-F5344CB8AC3E}">
        <p14:creationId xmlns:p14="http://schemas.microsoft.com/office/powerpoint/2010/main" val="240270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6934200" cy="68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5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1833368-3F94-4FF1-B4FE-C6B2AB59D16E}"/>
              </a:ext>
            </a:extLst>
          </p:cNvPr>
          <p:cNvSpPr/>
          <p:nvPr/>
        </p:nvSpPr>
        <p:spPr>
          <a:xfrm>
            <a:off x="2286000" y="3105835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https://www.youtube.com/watch?v=8oebhE6xP4I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7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Xq1i3Hlum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4" y="6096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the Solar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Radioactive dating can be applied to rocks all over the Earth (and solar system).</a:t>
            </a:r>
          </a:p>
          <a:p>
            <a:r>
              <a:rPr lang="en-US" dirty="0"/>
              <a:t>Most rocks are 100s or 1000s of millions of years old. The oldest are roughly 4 billion years old.</a:t>
            </a:r>
          </a:p>
          <a:p>
            <a:r>
              <a:rPr lang="en-US" dirty="0"/>
              <a:t>Oldest rocks in the solar system are meteorites – 4.56 billion year old.</a:t>
            </a:r>
          </a:p>
        </p:txBody>
      </p:sp>
    </p:spTree>
    <p:extLst>
      <p:ext uri="{BB962C8B-B14F-4D97-AF65-F5344CB8AC3E}">
        <p14:creationId xmlns:p14="http://schemas.microsoft.com/office/powerpoint/2010/main" val="24452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645"/>
            <a:ext cx="5334001" cy="456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3416899" cy="25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07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" y="457200"/>
            <a:ext cx="8581319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3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Dating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2673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133600"/>
            <a:ext cx="311386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827217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98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Nebular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early as the 1700s Immanuel Kant and Pierre-Simon de Laplace suggested the entire solar system formed from an immense cloud of rotating dust and gas.</a:t>
            </a:r>
          </a:p>
          <a:p>
            <a:r>
              <a:rPr lang="en-US" dirty="0"/>
              <a:t>This is known as the </a:t>
            </a:r>
            <a:r>
              <a:rPr lang="en-US" b="1" dirty="0"/>
              <a:t>Nebular Hypothesis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7" y="3581400"/>
            <a:ext cx="7591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Gravity gradually causes the gas cloud to contract.</a:t>
            </a:r>
          </a:p>
          <a:p>
            <a:r>
              <a:rPr lang="en-US" dirty="0"/>
              <a:t>As it contracts the cloud flattens and begins to rotate rapidly.  </a:t>
            </a:r>
          </a:p>
          <a:p>
            <a:r>
              <a:rPr lang="en-US" dirty="0"/>
              <a:t>A proto-sun forms at the center</a:t>
            </a:r>
          </a:p>
          <a:p>
            <a:pPr lvl="1"/>
            <a:r>
              <a:rPr lang="en-US" dirty="0"/>
              <a:t>Powered by gravitational heating rather than fusion.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3657599"/>
            <a:ext cx="5463199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0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215</Words>
  <Application>Microsoft Office PowerPoint</Application>
  <PresentationFormat>On-screen Show (4:3)</PresentationFormat>
  <Paragraphs>22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The Solar System</vt:lpstr>
      <vt:lpstr>PowerPoint Presentation</vt:lpstr>
      <vt:lpstr>Dating the Solar System</vt:lpstr>
      <vt:lpstr>PowerPoint Presentation</vt:lpstr>
      <vt:lpstr>PowerPoint Presentation</vt:lpstr>
      <vt:lpstr>Carbon Dating</vt:lpstr>
      <vt:lpstr>PowerPoint Presentation</vt:lpstr>
      <vt:lpstr>Nebular Hypothesis</vt:lpstr>
      <vt:lpstr>PowerPoint Presentation</vt:lpstr>
      <vt:lpstr>Planet Formation</vt:lpstr>
      <vt:lpstr>PowerPoint Presentation</vt:lpstr>
      <vt:lpstr>PowerPoint Presentation</vt:lpstr>
      <vt:lpstr>PowerPoint Presentation</vt:lpstr>
      <vt:lpstr>PowerPoint Presentation</vt:lpstr>
      <vt:lpstr>Early Solar Systems</vt:lpstr>
      <vt:lpstr>PowerPoint Presentation</vt:lpstr>
      <vt:lpstr>PowerPoint Presentation</vt:lpstr>
      <vt:lpstr>PowerPoint Presentation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</dc:title>
  <dc:creator>EPSB</dc:creator>
  <cp:lastModifiedBy>Wayde Putnam LHS</cp:lastModifiedBy>
  <cp:revision>12</cp:revision>
  <dcterms:created xsi:type="dcterms:W3CDTF">2016-10-17T19:04:38Z</dcterms:created>
  <dcterms:modified xsi:type="dcterms:W3CDTF">2019-10-16T16:01:43Z</dcterms:modified>
</cp:coreProperties>
</file>