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3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8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4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8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1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1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5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5345B-93BF-4619-89E6-3D7F873C9E2B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8C230-2050-4451-BCC0-1A118E65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2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Constellations &amp; Star Positions</a:t>
            </a:r>
          </a:p>
        </p:txBody>
      </p:sp>
    </p:spTree>
    <p:extLst>
      <p:ext uri="{BB962C8B-B14F-4D97-AF65-F5344CB8AC3E}">
        <p14:creationId xmlns:p14="http://schemas.microsoft.com/office/powerpoint/2010/main" val="298530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1995 Hubble photo that changed astronom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a dark night you can see roughly 6000 stars with the naked eye.</a:t>
            </a:r>
          </a:p>
          <a:p>
            <a:r>
              <a:rPr lang="en-US" dirty="0"/>
              <a:t>Ancient people looked at the sky and imagined groups of stars traced out pictures.</a:t>
            </a:r>
          </a:p>
          <a:p>
            <a:r>
              <a:rPr lang="en-US" dirty="0"/>
              <a:t>Today we call these pictures constellations.</a:t>
            </a:r>
          </a:p>
        </p:txBody>
      </p:sp>
    </p:spTree>
    <p:extLst>
      <p:ext uri="{BB962C8B-B14F-4D97-AF65-F5344CB8AC3E}">
        <p14:creationId xmlns:p14="http://schemas.microsoft.com/office/powerpoint/2010/main" val="26429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9096192" cy="552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75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Origin of the 12 Constella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6200"/>
            <a:ext cx="889686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623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258050" cy="64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346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Stars within a constellation are not necessarily close together.</a:t>
            </a:r>
          </a:p>
          <a:p>
            <a:r>
              <a:rPr lang="en-US" dirty="0"/>
              <a:t>Some stars may be nearby while others are far away even though they lie along the same line of sight.</a:t>
            </a:r>
          </a:p>
          <a:p>
            <a:r>
              <a:rPr lang="en-US" dirty="0"/>
              <a:t>Asterisms are collections of stars that are easily recognizable but not a constellation.</a:t>
            </a:r>
          </a:p>
          <a:p>
            <a:pPr lvl="1"/>
            <a:r>
              <a:rPr lang="en-US" dirty="0"/>
              <a:t>The Big Dipper</a:t>
            </a:r>
          </a:p>
        </p:txBody>
      </p:sp>
    </p:spTree>
    <p:extLst>
      <p:ext uri="{BB962C8B-B14F-4D97-AF65-F5344CB8AC3E}">
        <p14:creationId xmlns:p14="http://schemas.microsoft.com/office/powerpoint/2010/main" val="1792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89</Words>
  <Application>Microsoft Office PowerPoint</Application>
  <PresentationFormat>On-screen Show (4:3)</PresentationFormat>
  <Paragraphs>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Constellations &amp; Star 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Constellations</dc:title>
  <dc:creator>EPSB</dc:creator>
  <cp:lastModifiedBy>Wayde Putnam</cp:lastModifiedBy>
  <cp:revision>6</cp:revision>
  <dcterms:created xsi:type="dcterms:W3CDTF">2016-09-30T17:00:48Z</dcterms:created>
  <dcterms:modified xsi:type="dcterms:W3CDTF">2019-09-27T17:43:16Z</dcterms:modified>
</cp:coreProperties>
</file>