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7" r:id="rId4"/>
    <p:sldId id="257" r:id="rId5"/>
    <p:sldId id="258" r:id="rId6"/>
    <p:sldId id="260" r:id="rId7"/>
    <p:sldId id="262" r:id="rId8"/>
    <p:sldId id="259" r:id="rId9"/>
    <p:sldId id="261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8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6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3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2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4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7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1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18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2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A5B79-0848-400E-8191-9D86066573A9}" type="datetimeFigureOut">
              <a:rPr lang="en-US" smtClean="0"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046D6-BE49-4E80-9677-0E6F094DA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youtube.com/watch?v=jdRARA2WF_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www.youtube.com/watch?v=vOpE0PHTv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38400"/>
            <a:ext cx="5943600" cy="1470025"/>
          </a:xfrm>
        </p:spPr>
        <p:txBody>
          <a:bodyPr/>
          <a:lstStyle/>
          <a:p>
            <a:r>
              <a:rPr lang="en-US" dirty="0"/>
              <a:t>Brightness and Actual Motion of Stars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76" y="3880681"/>
            <a:ext cx="3952745" cy="296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672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427348"/>
              </p:ext>
            </p:extLst>
          </p:nvPr>
        </p:nvGraphicFramePr>
        <p:xfrm>
          <a:off x="304800" y="228600"/>
          <a:ext cx="8458200" cy="55221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7461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Celestial Object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Apparent Magnitude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Absolute Magnitude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5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-26.74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5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Polaris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5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Arcturus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-2.25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-0.30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5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Alpha Centauri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05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Andromeda Galaxy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-21.5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05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Quasar 3C 273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-26.7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2911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Modulus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r>
              <a:rPr lang="en-US" dirty="0"/>
              <a:t>The difference between apparent and absolute magnitude can be used to determine the distance to a star.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200548"/>
              </p:ext>
            </p:extLst>
          </p:nvPr>
        </p:nvGraphicFramePr>
        <p:xfrm>
          <a:off x="1371600" y="3733800"/>
          <a:ext cx="646006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3" imgW="1384200" imgH="228600" progId="Equation.DSMT4">
                  <p:embed/>
                </p:oleObj>
              </mc:Choice>
              <mc:Fallback>
                <p:oleObj name="Equation" r:id="rId3" imgW="13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3733800"/>
                        <a:ext cx="6460067" cy="1066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84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of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799"/>
          </a:xfrm>
        </p:spPr>
        <p:txBody>
          <a:bodyPr/>
          <a:lstStyle/>
          <a:p>
            <a:r>
              <a:rPr lang="en-US" dirty="0"/>
              <a:t>Stars are always moving.</a:t>
            </a:r>
          </a:p>
          <a:p>
            <a:r>
              <a:rPr lang="en-US" dirty="0"/>
              <a:t>The sun is orbiting around the Milky Way at roughly  225 km/s, taking about 200,000,000 years to make one complete trip.</a:t>
            </a:r>
          </a:p>
          <a:p>
            <a:r>
              <a:rPr lang="en-US" dirty="0"/>
              <a:t>All stars move relative to each other.  This is called </a:t>
            </a:r>
            <a:r>
              <a:rPr lang="en-US" dirty="0">
                <a:solidFill>
                  <a:srgbClr val="FF0000"/>
                </a:solidFill>
              </a:rPr>
              <a:t>Proper Motion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510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6714314" cy="576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95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96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175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7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900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Scholz</a:t>
            </a:r>
            <a:r>
              <a:rPr lang="en-US" dirty="0"/>
              <a:t> 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257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Roughly 20 light years away in the constellation Monoceros</a:t>
            </a:r>
          </a:p>
          <a:p>
            <a:r>
              <a:rPr lang="en-US" dirty="0"/>
              <a:t>Red Dwarf with a mass of 15% of the Sun</a:t>
            </a:r>
          </a:p>
          <a:p>
            <a:r>
              <a:rPr lang="en-US" dirty="0"/>
              <a:t>Apparent Magnitude of 18.3 and absolute magnitude of 19.4</a:t>
            </a:r>
          </a:p>
          <a:p>
            <a:r>
              <a:rPr lang="en-US" dirty="0"/>
              <a:t>70,000 years ago it passed through the </a:t>
            </a:r>
            <a:r>
              <a:rPr lang="en-US" dirty="0" err="1"/>
              <a:t>Oort</a:t>
            </a:r>
            <a:r>
              <a:rPr lang="en-US" dirty="0"/>
              <a:t> cloud (roughly 0.82 light years from the Sun)</a:t>
            </a:r>
          </a:p>
          <a:p>
            <a:r>
              <a:rPr lang="en-US" dirty="0"/>
              <a:t>Disturbed comets in the </a:t>
            </a:r>
            <a:r>
              <a:rPr lang="en-US" dirty="0" err="1"/>
              <a:t>Oort</a:t>
            </a:r>
            <a:r>
              <a:rPr lang="en-US" dirty="0"/>
              <a:t> cloud, likely sending some of orbits toward the inner solar system</a:t>
            </a:r>
          </a:p>
        </p:txBody>
      </p:sp>
    </p:spTree>
    <p:extLst>
      <p:ext uri="{BB962C8B-B14F-4D97-AF65-F5344CB8AC3E}">
        <p14:creationId xmlns:p14="http://schemas.microsoft.com/office/powerpoint/2010/main" val="299441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ien Scholz’s star passed through solar system 70000 years ag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9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r, sitting, table, foo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6BFB7B9-EB93-420F-8E73-D850B62F6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58632"/>
            <a:ext cx="3886200" cy="2184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3575DA-37BE-4DE1-B1E0-DF597D4E672E}"/>
              </a:ext>
            </a:extLst>
          </p:cNvPr>
          <p:cNvSpPr txBox="1"/>
          <p:nvPr/>
        </p:nvSpPr>
        <p:spPr>
          <a:xfrm>
            <a:off x="457200" y="304800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Size Comparison of Objects in the Universe!</a:t>
            </a:r>
          </a:p>
        </p:txBody>
      </p:sp>
      <p:pic>
        <p:nvPicPr>
          <p:cNvPr id="10" name="Picture 9" descr="A picture containing food, table, cup, coffe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21AE8FF-4407-4E86-8F61-D7AF2DD41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58632"/>
            <a:ext cx="3884210" cy="21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19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Hole vs Stars - Mass  Size Comparison - With Stunning Animation by Morn14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Brightness of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 fontScale="92500"/>
          </a:bodyPr>
          <a:lstStyle/>
          <a:p>
            <a:r>
              <a:rPr lang="en-US" dirty="0"/>
              <a:t>Different stars have widely different brightness.</a:t>
            </a:r>
          </a:p>
          <a:p>
            <a:r>
              <a:rPr lang="en-US" dirty="0"/>
              <a:t>Brightness depends on temperature and size.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7239000" cy="397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02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399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620963"/>
          </a:xfrm>
        </p:spPr>
        <p:txBody>
          <a:bodyPr/>
          <a:lstStyle/>
          <a:p>
            <a:r>
              <a:rPr lang="en-US" dirty="0"/>
              <a:t>Apparent magnitude is a measure of how bright a celestial object appears to be.</a:t>
            </a:r>
          </a:p>
        </p:txBody>
      </p:sp>
    </p:spTree>
    <p:extLst>
      <p:ext uri="{BB962C8B-B14F-4D97-AF65-F5344CB8AC3E}">
        <p14:creationId xmlns:p14="http://schemas.microsoft.com/office/powerpoint/2010/main" val="275858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pparent magnit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09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1"/>
            <a:ext cx="8229600" cy="1752600"/>
          </a:xfrm>
        </p:spPr>
        <p:txBody>
          <a:bodyPr/>
          <a:lstStyle/>
          <a:p>
            <a:r>
              <a:rPr lang="en-US" dirty="0"/>
              <a:t>Apparent Brightness depends on 2 things:</a:t>
            </a:r>
          </a:p>
          <a:p>
            <a:pPr lvl="1"/>
            <a:r>
              <a:rPr lang="en-US" dirty="0"/>
              <a:t>Intrinsic brightness of object</a:t>
            </a:r>
          </a:p>
          <a:p>
            <a:pPr lvl="1"/>
            <a:r>
              <a:rPr lang="en-US" dirty="0"/>
              <a:t>How far away it is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010400" cy="475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823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89"/>
            <a:ext cx="7239000" cy="68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877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Absolute Brightness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r>
              <a:rPr lang="en-US" dirty="0"/>
              <a:t>Absolute Magnitude is a measure of how bright a celestial object would be if it were 32.6 light years away.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8153400" cy="300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163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252</Words>
  <Application>Microsoft Office PowerPoint</Application>
  <PresentationFormat>On-screen Show (4:3)</PresentationFormat>
  <Paragraphs>44</Paragraphs>
  <Slides>17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Office Theme</vt:lpstr>
      <vt:lpstr>Equation</vt:lpstr>
      <vt:lpstr>Brightness and Actual Motion of Stars</vt:lpstr>
      <vt:lpstr>PowerPoint Presentation</vt:lpstr>
      <vt:lpstr>PowerPoint Presentation</vt:lpstr>
      <vt:lpstr>Brightness of Stars</vt:lpstr>
      <vt:lpstr>PowerPoint Presentation</vt:lpstr>
      <vt:lpstr>PowerPoint Presentation</vt:lpstr>
      <vt:lpstr>PowerPoint Presentation</vt:lpstr>
      <vt:lpstr>PowerPoint Presentation</vt:lpstr>
      <vt:lpstr>Absolute Brightness</vt:lpstr>
      <vt:lpstr>PowerPoint Presentation</vt:lpstr>
      <vt:lpstr>Distance Modulus</vt:lpstr>
      <vt:lpstr>Movement of Stars</vt:lpstr>
      <vt:lpstr>PowerPoint Presentation</vt:lpstr>
      <vt:lpstr>PowerPoint Presentation</vt:lpstr>
      <vt:lpstr>PowerPoint Presentation</vt:lpstr>
      <vt:lpstr>Scholz Star</vt:lpstr>
      <vt:lpstr>PowerPoint Presentation</vt:lpstr>
    </vt:vector>
  </TitlesOfParts>
  <Company>Alberta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Actual Motion of Stars</dc:title>
  <dc:creator>EPSB</dc:creator>
  <cp:lastModifiedBy>Wayde Putnam LHS</cp:lastModifiedBy>
  <cp:revision>15</cp:revision>
  <dcterms:created xsi:type="dcterms:W3CDTF">2016-09-27T16:14:26Z</dcterms:created>
  <dcterms:modified xsi:type="dcterms:W3CDTF">2019-09-27T17:31:17Z</dcterms:modified>
</cp:coreProperties>
</file>