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85" r:id="rId9"/>
    <p:sldId id="262" r:id="rId10"/>
    <p:sldId id="263" r:id="rId11"/>
    <p:sldId id="264" r:id="rId12"/>
    <p:sldId id="265" r:id="rId13"/>
    <p:sldId id="282" r:id="rId14"/>
    <p:sldId id="284" r:id="rId15"/>
    <p:sldId id="277" r:id="rId16"/>
    <p:sldId id="278" r:id="rId17"/>
    <p:sldId id="266" r:id="rId18"/>
    <p:sldId id="276" r:id="rId19"/>
    <p:sldId id="267" r:id="rId20"/>
    <p:sldId id="268" r:id="rId21"/>
    <p:sldId id="279" r:id="rId22"/>
    <p:sldId id="280" r:id="rId23"/>
    <p:sldId id="269" r:id="rId24"/>
    <p:sldId id="271" r:id="rId25"/>
    <p:sldId id="270" r:id="rId26"/>
    <p:sldId id="272" r:id="rId27"/>
    <p:sldId id="273" r:id="rId28"/>
    <p:sldId id="274" r:id="rId29"/>
  </p:sldIdLst>
  <p:sldSz cx="9144000" cy="6858000" type="screen4x3"/>
  <p:notesSz cx="6858000" cy="9418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8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B9F1E-9CE7-44D0-8791-9D1A0F8FE28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45563"/>
            <a:ext cx="2971800" cy="471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945563"/>
            <a:ext cx="2971800" cy="471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91562-F35B-4007-B2B6-F1F2BB638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98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8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9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1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7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9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9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0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7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0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1FFC8-4C0A-43F9-985A-AFCC88AA8A6C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1608F-EF50-427C-B020-CDBC28FF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87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8.jpg"/><Relationship Id="rId2" Type="http://schemas.openxmlformats.org/officeDocument/2006/relationships/hyperlink" Target="https://youtu.be/JB2eoQfOGB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WlVQ1FChIM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www.youtube.com/watch?v=fBLjB5qavxY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Fh_pe3O_x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120" y="304800"/>
            <a:ext cx="7772400" cy="936625"/>
          </a:xfrm>
        </p:spPr>
        <p:txBody>
          <a:bodyPr/>
          <a:lstStyle/>
          <a:p>
            <a:r>
              <a:rPr lang="en-US" dirty="0"/>
              <a:t>Planet, Asteroid &amp; Comet Motion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08464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7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Arrangements of Planets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Mercury and Venus are always observed near the sun.</a:t>
            </a:r>
          </a:p>
          <a:p>
            <a:pPr lvl="1"/>
            <a:r>
              <a:rPr lang="en-US" dirty="0"/>
              <a:t>Their orbits must be smaller than Earth’s</a:t>
            </a:r>
          </a:p>
          <a:p>
            <a:pPr lvl="1"/>
            <a:r>
              <a:rPr lang="en-US" b="1" dirty="0"/>
              <a:t>Inferior</a:t>
            </a:r>
            <a:r>
              <a:rPr lang="en-US" dirty="0"/>
              <a:t> planets</a:t>
            </a:r>
            <a:endParaRPr lang="en-US" b="1" dirty="0"/>
          </a:p>
          <a:p>
            <a:r>
              <a:rPr lang="en-US" dirty="0"/>
              <a:t>Mars, Jupiter and Saturn can appear on the side of the Celestial Sphere opposite the sun.</a:t>
            </a:r>
          </a:p>
          <a:p>
            <a:pPr lvl="1"/>
            <a:r>
              <a:rPr lang="en-US" dirty="0"/>
              <a:t>Their orbits must be larger than the Earth’s</a:t>
            </a:r>
          </a:p>
          <a:p>
            <a:pPr lvl="1"/>
            <a:r>
              <a:rPr lang="en-US" b="1" dirty="0"/>
              <a:t>Superior</a:t>
            </a:r>
            <a:r>
              <a:rPr lang="en-US" dirty="0"/>
              <a:t> planets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966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6756"/>
            <a:ext cx="3581400" cy="1143000"/>
          </a:xfrm>
        </p:spPr>
        <p:txBody>
          <a:bodyPr/>
          <a:lstStyle/>
          <a:p>
            <a:r>
              <a:rPr lang="en-US" dirty="0"/>
              <a:t>Non-Planets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US" dirty="0"/>
              <a:t>Asteroids</a:t>
            </a:r>
          </a:p>
          <a:p>
            <a:r>
              <a:rPr lang="en-US" dirty="0"/>
              <a:t>Comets</a:t>
            </a:r>
          </a:p>
          <a:p>
            <a:r>
              <a:rPr lang="en-US" dirty="0"/>
              <a:t>Dwarf Planets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799"/>
            <a:ext cx="3276600" cy="218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36137"/>
            <a:ext cx="4410075" cy="345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27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"/>
            <a:ext cx="8554156" cy="68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45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A8CACC-1B28-4CA4-A724-C72A5F1F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75"/>
            <a:ext cx="77724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058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04556A7-40CF-41CE-B1C8-E6E6D6C32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4114800" cy="2316736"/>
          </a:xfrm>
          <a:prstGeom prst="rect">
            <a:avLst/>
          </a:prstGeom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A0989B9D-97DD-4D52-8E32-C56DD0F9E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07011"/>
            <a:ext cx="3810000" cy="2143125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B8DBC867-1AE6-4048-A7E1-63FD100C6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3429000"/>
            <a:ext cx="41338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0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963"/>
            <a:ext cx="8229600" cy="884238"/>
          </a:xfrm>
        </p:spPr>
        <p:txBody>
          <a:bodyPr/>
          <a:lstStyle/>
          <a:p>
            <a:r>
              <a:rPr lang="en-US" dirty="0"/>
              <a:t>Asteroid Exploration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65681"/>
            <a:ext cx="7543800" cy="565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8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Fh_pe3O_x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7067" y="9906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63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394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584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205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717"/>
            <a:ext cx="7151511" cy="682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13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Geocentricity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5144911" cy="494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341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253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66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Comet </a:t>
            </a:r>
            <a:r>
              <a:rPr lang="en-US" dirty="0" err="1"/>
              <a:t>Wirtanen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/>
          <a:lstStyle/>
          <a:p>
            <a:r>
              <a:rPr lang="en-US" dirty="0"/>
              <a:t>Easily Visible November through January in Auriga and Taurus.</a:t>
            </a:r>
          </a:p>
        </p:txBody>
      </p:sp>
      <p:pic>
        <p:nvPicPr>
          <p:cNvPr id="1026" name="Picture 2" descr="Image result for comet wirta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5867400" cy="38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2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"/>
            <a:ext cx="6477000" cy="65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67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age result for comet orb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1" y="1066800"/>
            <a:ext cx="886046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70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152400"/>
            <a:ext cx="65246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205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83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794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0292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784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924"/>
            <a:ext cx="8839200" cy="663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85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" y="118221"/>
            <a:ext cx="8961120" cy="368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65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223962"/>
            <a:ext cx="9067800" cy="51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0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54741" cy="386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00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16562"/>
            <a:ext cx="6705600" cy="611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26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trograde motion of planets - 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" y="685800"/>
            <a:ext cx="89611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76200"/>
            <a:ext cx="900242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30CDF7-2FFC-47CE-A8F5-45D3AD0D692E}"/>
              </a:ext>
            </a:extLst>
          </p:cNvPr>
          <p:cNvSpPr/>
          <p:nvPr/>
        </p:nvSpPr>
        <p:spPr>
          <a:xfrm>
            <a:off x="2971800" y="0"/>
            <a:ext cx="32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Aristarchus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A0F8F-7D9A-4959-9E6B-CA954152733D}"/>
              </a:ext>
            </a:extLst>
          </p:cNvPr>
          <p:cNvSpPr txBox="1"/>
          <p:nvPr/>
        </p:nvSpPr>
        <p:spPr>
          <a:xfrm>
            <a:off x="228598" y="810215"/>
            <a:ext cx="86729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Was the first on record to suggest a Heliocentric model of the universe (approx. 230 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His hypotheses included: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the fixed stars and the sun remain unmoved in a universe much bigger than originally thought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the Earth revolves about the sun in the circumference of a circle, with the Sun in the middle of the orbit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The orbit of Earth is so great that there should be a observable difference in the location of stars based on viewpoints from Earth (introducing the idea of parallax)</a:t>
            </a:r>
          </a:p>
        </p:txBody>
      </p:sp>
      <p:pic>
        <p:nvPicPr>
          <p:cNvPr id="1028" name="Picture 4" descr="Image result for aristarchus">
            <a:extLst>
              <a:ext uri="{FF2B5EF4-FFF2-40B4-BE49-F238E27FC236}">
                <a16:creationId xmlns:a16="http://schemas.microsoft.com/office/drawing/2014/main" id="{09AF31A6-20EF-4EC2-9FD5-DF9B84A9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21" y="4890301"/>
            <a:ext cx="3874079" cy="19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33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3" y="2362200"/>
            <a:ext cx="1981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37" y="1452562"/>
            <a:ext cx="5999318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1DED55-73F7-4D2C-81B6-D7668B827BCF}"/>
              </a:ext>
            </a:extLst>
          </p:cNvPr>
          <p:cNvSpPr txBox="1"/>
          <p:nvPr/>
        </p:nvSpPr>
        <p:spPr>
          <a:xfrm>
            <a:off x="352645" y="152400"/>
            <a:ext cx="8438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Copernicus – 16</a:t>
            </a:r>
            <a:r>
              <a:rPr lang="en-US" sz="6000" baseline="30000" dirty="0"/>
              <a:t>th</a:t>
            </a:r>
            <a:r>
              <a:rPr lang="en-US" sz="6000" dirty="0"/>
              <a:t> Century </a:t>
            </a:r>
          </a:p>
        </p:txBody>
      </p:sp>
    </p:spTree>
    <p:extLst>
      <p:ext uri="{BB962C8B-B14F-4D97-AF65-F5344CB8AC3E}">
        <p14:creationId xmlns:p14="http://schemas.microsoft.com/office/powerpoint/2010/main" val="2445979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173</Words>
  <Application>Microsoft Office PowerPoint</Application>
  <PresentationFormat>On-screen Show (4:3)</PresentationFormat>
  <Paragraphs>23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Planet, Asteroid &amp; Comet Motion</vt:lpstr>
      <vt:lpstr>Geocentricity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Arrangements of Planets</vt:lpstr>
      <vt:lpstr>Non-Planets</vt:lpstr>
      <vt:lpstr>PowerPoint Presentation</vt:lpstr>
      <vt:lpstr>PowerPoint Presentation</vt:lpstr>
      <vt:lpstr>PowerPoint Presentation</vt:lpstr>
      <vt:lpstr>Asteroid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Comet Wirtanen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Alberta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Planets &amp; Asteroid Motion</dc:title>
  <dc:creator>EPSB</dc:creator>
  <cp:lastModifiedBy>Wayde Putnam</cp:lastModifiedBy>
  <cp:revision>19</cp:revision>
  <cp:lastPrinted>2016-09-19T14:11:13Z</cp:lastPrinted>
  <dcterms:created xsi:type="dcterms:W3CDTF">2016-09-14T19:27:50Z</dcterms:created>
  <dcterms:modified xsi:type="dcterms:W3CDTF">2019-09-24T15:25:48Z</dcterms:modified>
</cp:coreProperties>
</file>