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418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AB9C-71D5-4077-9543-AFDFDA7E294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45563"/>
            <a:ext cx="2971800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945563"/>
            <a:ext cx="2971800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54318-5263-4FC2-A31D-A199FAC6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63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381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0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16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64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77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17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47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59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971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42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07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151D4-CB05-4420-BBEA-3CAB9BC22A9B}" type="datetimeFigureOut">
              <a:rPr lang="en-CA" smtClean="0"/>
              <a:t>2019-09-23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3CEA9-5488-4A5A-A826-88A05A4DB5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570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BRDjxC9ie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7480" y="0"/>
            <a:ext cx="7014519" cy="2387600"/>
          </a:xfrm>
        </p:spPr>
        <p:txBody>
          <a:bodyPr/>
          <a:lstStyle/>
          <a:p>
            <a:r>
              <a:rPr lang="en-CA" dirty="0"/>
              <a:t>Galileo Galilei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9708" cy="6813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50" y="2755556"/>
            <a:ext cx="2820406" cy="35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4418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Most volcanically active object in the solar system</a:t>
            </a:r>
          </a:p>
          <a:p>
            <a:pPr lvl="1"/>
            <a:r>
              <a:rPr lang="en-CA" dirty="0"/>
              <a:t>Results from gravitational interaction with Jupiter</a:t>
            </a:r>
          </a:p>
          <a:p>
            <a:r>
              <a:rPr lang="en-CA" dirty="0"/>
              <a:t>Volcanic Plumes can extend upwards over 300 km </a:t>
            </a:r>
          </a:p>
          <a:p>
            <a:r>
              <a:rPr lang="en-CA" dirty="0"/>
              <a:t>Orbital period of 1.77 days</a:t>
            </a:r>
          </a:p>
          <a:p>
            <a:r>
              <a:rPr lang="en-CA" dirty="0"/>
              <a:t>Tidally locked to Jupiter (same side always faces Jupiter)</a:t>
            </a:r>
          </a:p>
          <a:p>
            <a:r>
              <a:rPr lang="en-CA" dirty="0"/>
              <a:t>About the same size as our moon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473" y="758825"/>
            <a:ext cx="4683737" cy="46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7273" cy="292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37" y="711200"/>
            <a:ext cx="7692163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7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Europa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19255" cy="4351338"/>
          </a:xfrm>
        </p:spPr>
        <p:txBody>
          <a:bodyPr/>
          <a:lstStyle/>
          <a:p>
            <a:r>
              <a:rPr lang="en-CA" dirty="0"/>
              <a:t>Smallest Galilean Moon</a:t>
            </a:r>
          </a:p>
          <a:p>
            <a:r>
              <a:rPr lang="en-CA" dirty="0"/>
              <a:t>Crust is made of ice</a:t>
            </a:r>
          </a:p>
          <a:p>
            <a:r>
              <a:rPr lang="en-CA" dirty="0"/>
              <a:t>May contain subsurface ocean!</a:t>
            </a:r>
          </a:p>
          <a:p>
            <a:pPr lvl="1"/>
            <a:r>
              <a:rPr lang="en-CA" dirty="0"/>
              <a:t>Possible location for life!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900" y="674255"/>
            <a:ext cx="6342100" cy="602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0311758-51B2-4ABF-8370-8FEB18E31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20973" b="-1"/>
          <a:stretch/>
        </p:blipFill>
        <p:spPr bwMode="auto">
          <a:xfrm>
            <a:off x="321732" y="321731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6E63AF16-B542-4AAD-A3A7-2E5288FF0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r="20473" b="-1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85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Ganymede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01145" cy="4351338"/>
          </a:xfrm>
        </p:spPr>
        <p:txBody>
          <a:bodyPr/>
          <a:lstStyle/>
          <a:p>
            <a:r>
              <a:rPr lang="en-CA" dirty="0"/>
              <a:t>Largest Moon in the solar system</a:t>
            </a:r>
          </a:p>
          <a:p>
            <a:r>
              <a:rPr lang="en-CA" dirty="0"/>
              <a:t>Has its own magnetic field</a:t>
            </a:r>
          </a:p>
          <a:p>
            <a:r>
              <a:rPr lang="en-CA" dirty="0"/>
              <a:t>Larger than Mercury but only about half as massive</a:t>
            </a:r>
          </a:p>
          <a:p>
            <a:pPr lvl="1"/>
            <a:r>
              <a:rPr lang="en-CA" dirty="0"/>
              <a:t>Mostly made of low density rocks and ice</a:t>
            </a:r>
          </a:p>
          <a:p>
            <a:r>
              <a:rPr lang="en-CA" dirty="0"/>
              <a:t>Thin O</a:t>
            </a:r>
            <a:r>
              <a:rPr lang="en-CA" baseline="-25000" dirty="0"/>
              <a:t>2</a:t>
            </a:r>
            <a:r>
              <a:rPr lang="en-CA" dirty="0"/>
              <a:t> atmosphere and average equatorial temperature of -160 </a:t>
            </a:r>
            <a:r>
              <a:rPr lang="en-CA" baseline="30000" dirty="0" err="1"/>
              <a:t>o</a:t>
            </a:r>
            <a:r>
              <a:rPr lang="en-CA" dirty="0" err="1"/>
              <a:t>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52" y="556636"/>
            <a:ext cx="5721648" cy="56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7" y="0"/>
            <a:ext cx="1015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Callisto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98309" cy="4351338"/>
          </a:xfrm>
        </p:spPr>
        <p:txBody>
          <a:bodyPr/>
          <a:lstStyle/>
          <a:p>
            <a:r>
              <a:rPr lang="en-CA" dirty="0"/>
              <a:t>3</a:t>
            </a:r>
            <a:r>
              <a:rPr lang="en-CA" baseline="30000" dirty="0"/>
              <a:t>rd</a:t>
            </a:r>
            <a:r>
              <a:rPr lang="en-CA" dirty="0"/>
              <a:t> largest moon in the solar system</a:t>
            </a:r>
          </a:p>
          <a:p>
            <a:r>
              <a:rPr lang="en-CA" dirty="0"/>
              <a:t>Roughly the same size as Mercury but 1/3 its mass</a:t>
            </a:r>
          </a:p>
          <a:p>
            <a:r>
              <a:rPr lang="en-CA" dirty="0"/>
              <a:t>Mostly made of Ice, frozen CO</a:t>
            </a:r>
            <a:r>
              <a:rPr lang="en-CA" baseline="-25000" dirty="0"/>
              <a:t>2</a:t>
            </a:r>
            <a:r>
              <a:rPr lang="en-CA" dirty="0"/>
              <a:t>, silicate rocks</a:t>
            </a:r>
          </a:p>
          <a:p>
            <a:r>
              <a:rPr lang="en-CA" dirty="0"/>
              <a:t>Largest orbit of all Galilean Satellites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818" y="147435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78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35" y="0"/>
            <a:ext cx="9107055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3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Father of Modern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50018" cy="4351338"/>
          </a:xfrm>
        </p:spPr>
        <p:txBody>
          <a:bodyPr>
            <a:normAutofit/>
          </a:bodyPr>
          <a:lstStyle/>
          <a:p>
            <a:r>
              <a:rPr lang="en-CA" dirty="0"/>
              <a:t>Born February 15, 1564</a:t>
            </a:r>
          </a:p>
          <a:p>
            <a:r>
              <a:rPr lang="en-CA" dirty="0"/>
              <a:t>Died January 8, 1642</a:t>
            </a:r>
          </a:p>
          <a:p>
            <a:r>
              <a:rPr lang="en-CA" dirty="0"/>
              <a:t>Constructed refracting telescopes and was the first person to point a telescope to the sky</a:t>
            </a:r>
          </a:p>
          <a:p>
            <a:r>
              <a:rPr lang="en-CA" dirty="0"/>
              <a:t>Observed Jupiter and its moons</a:t>
            </a:r>
          </a:p>
          <a:p>
            <a:r>
              <a:rPr lang="en-CA" dirty="0"/>
              <a:t>Made observations of the Sun </a:t>
            </a:r>
          </a:p>
          <a:p>
            <a:r>
              <a:rPr lang="en-CA" dirty="0"/>
              <a:t>Observed phases of Venus</a:t>
            </a:r>
          </a:p>
          <a:p>
            <a:r>
              <a:rPr lang="en-CA" dirty="0"/>
              <a:t>Identified mountains and craters on the moon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365125"/>
            <a:ext cx="1905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BRDjxC9ie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6400" y="228600"/>
            <a:ext cx="11169842" cy="62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962" y="0"/>
            <a:ext cx="6834909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1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0"/>
            <a:ext cx="11443855" cy="68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27" y="120072"/>
            <a:ext cx="9546060" cy="67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0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E67C5-90D0-407E-87EC-B33670CA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18404-565C-4AE0-BE55-49E8E3F3405B}"/>
              </a:ext>
            </a:extLst>
          </p:cNvPr>
          <p:cNvSpPr txBox="1"/>
          <p:nvPr/>
        </p:nvSpPr>
        <p:spPr>
          <a:xfrm>
            <a:off x="6463371" y="63695"/>
            <a:ext cx="519971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gency FB" panose="020B0503020202020204" pitchFamily="34" charset="0"/>
                <a:cs typeface="Angsana New" panose="020B0502040204020203" pitchFamily="18" charset="-34"/>
              </a:rPr>
              <a:t>How many moons does Jupiter have?</a:t>
            </a:r>
          </a:p>
          <a:p>
            <a:pPr algn="ctr"/>
            <a:endParaRPr lang="en-US" sz="4400" dirty="0">
              <a:latin typeface="Agency FB" panose="020B0503020202020204" pitchFamily="34" charset="0"/>
              <a:cs typeface="Angsana New" panose="020B0502040204020203" pitchFamily="18" charset="-34"/>
            </a:endParaRPr>
          </a:p>
          <a:p>
            <a:pPr algn="ctr"/>
            <a:r>
              <a:rPr lang="en-US" sz="15000" dirty="0">
                <a:latin typeface="Agency FB" panose="020B0503020202020204" pitchFamily="34" charset="0"/>
                <a:cs typeface="Angsana New" panose="020B0502040204020203" pitchFamily="18" charset="-34"/>
              </a:rPr>
              <a:t>79</a:t>
            </a:r>
          </a:p>
          <a:p>
            <a:pPr algn="ctr"/>
            <a:endParaRPr lang="en-US" sz="7200" dirty="0">
              <a:latin typeface="Agency FB" panose="020B0503020202020204" pitchFamily="34" charset="0"/>
              <a:cs typeface="Angsana New" panose="020B0502040204020203" pitchFamily="18" charset="-34"/>
            </a:endParaRPr>
          </a:p>
          <a:p>
            <a:pPr algn="ctr"/>
            <a:r>
              <a:rPr lang="en-US" sz="4000" dirty="0">
                <a:latin typeface="Agency FB" panose="020B0503020202020204" pitchFamily="34" charset="0"/>
                <a:cs typeface="Angsana New" panose="020B0502040204020203" pitchFamily="18" charset="-34"/>
              </a:rPr>
              <a:t>as of 2018 (thanks to Juno orbiter)</a:t>
            </a:r>
          </a:p>
        </p:txBody>
      </p:sp>
    </p:spTree>
    <p:extLst>
      <p:ext uri="{BB962C8B-B14F-4D97-AF65-F5344CB8AC3E}">
        <p14:creationId xmlns:p14="http://schemas.microsoft.com/office/powerpoint/2010/main" val="148991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</Words>
  <Application>Microsoft Office PowerPoint</Application>
  <PresentationFormat>Widescreen</PresentationFormat>
  <Paragraphs>37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Agency FB</vt:lpstr>
      <vt:lpstr>Arial</vt:lpstr>
      <vt:lpstr>Calibri</vt:lpstr>
      <vt:lpstr>Calibri Light</vt:lpstr>
      <vt:lpstr>Office Theme</vt:lpstr>
      <vt:lpstr>Galileo Galilei</vt:lpstr>
      <vt:lpstr>The Father of Modern Astronomy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</vt:lpstr>
      <vt:lpstr>PowerPoint Presentation</vt:lpstr>
      <vt:lpstr>Europa</vt:lpstr>
      <vt:lpstr>PowerPoint Presentation</vt:lpstr>
      <vt:lpstr>Ganymede</vt:lpstr>
      <vt:lpstr>PowerPoint Presentation</vt:lpstr>
      <vt:lpstr>Callisto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Galileo Galilei</dc:title>
  <dc:creator>Wayde Putnam</dc:creator>
  <cp:lastModifiedBy>Wayde Putnam</cp:lastModifiedBy>
  <cp:revision>1</cp:revision>
  <dcterms:created xsi:type="dcterms:W3CDTF">2019-09-23T17:56:17Z</dcterms:created>
  <dcterms:modified xsi:type="dcterms:W3CDTF">2019-09-23T17:58:10Z</dcterms:modified>
</cp:coreProperties>
</file>