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545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611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476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26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671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980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543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06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756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486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0F535-BCEE-4545-9743-B7E23C994207}" type="datetimeFigureOut">
              <a:rPr lang="en-CA" smtClean="0"/>
              <a:t>2019-09-20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4C3F8-EA32-48E4-8D80-BAA1BBCFB7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5175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Polaris</a:t>
            </a:r>
          </a:p>
        </p:txBody>
      </p:sp>
    </p:spTree>
    <p:extLst>
      <p:ext uri="{BB962C8B-B14F-4D97-AF65-F5344CB8AC3E}">
        <p14:creationId xmlns:p14="http://schemas.microsoft.com/office/powerpoint/2010/main" val="123350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BDA5B8-7B4E-4E97-8381-7F334AACD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818" y="279699"/>
            <a:ext cx="4464429" cy="62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5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15" y="279399"/>
            <a:ext cx="10830467" cy="537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2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419" y="170591"/>
            <a:ext cx="7024675" cy="657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04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165099"/>
            <a:ext cx="7991764" cy="665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2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71"/>
            <a:ext cx="12192000" cy="68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048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346" y="137823"/>
            <a:ext cx="9834563" cy="654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08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6912</TotalTime>
  <Words>1</Words>
  <Application>Microsoft Office PowerPoint</Application>
  <PresentationFormat>Widescreen</PresentationFormat>
  <Paragraphs>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Polaris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Polaris</dc:title>
  <dc:creator>Ian Doktor</dc:creator>
  <cp:lastModifiedBy>Wayde Putnam</cp:lastModifiedBy>
  <cp:revision>12</cp:revision>
  <dcterms:created xsi:type="dcterms:W3CDTF">2016-09-19T03:06:15Z</dcterms:created>
  <dcterms:modified xsi:type="dcterms:W3CDTF">2019-09-23T17:27:12Z</dcterms:modified>
</cp:coreProperties>
</file>