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6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06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7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4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2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6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64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4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9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9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15353-7D53-465A-85A7-98DC20FC7198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5A1F-D378-4387-8066-92D05588D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67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Motion of the Sky</a:t>
            </a:r>
          </a:p>
        </p:txBody>
      </p:sp>
    </p:spTree>
    <p:extLst>
      <p:ext uri="{BB962C8B-B14F-4D97-AF65-F5344CB8AC3E}">
        <p14:creationId xmlns:p14="http://schemas.microsoft.com/office/powerpoint/2010/main" val="915524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arths Tilt 1 The Reason for the Seas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Solstice &amp; Equinox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intersection of the celestial sphere and the ecliptic occur at the vernal (spring) and autumnal equinox.</a:t>
            </a:r>
          </a:p>
          <a:p>
            <a:r>
              <a:rPr lang="en-US" dirty="0"/>
              <a:t>The ecliptic is farthest from the celestial equator at the summer and winter equinox.</a:t>
            </a:r>
          </a:p>
        </p:txBody>
      </p:sp>
    </p:spTree>
    <p:extLst>
      <p:ext uri="{BB962C8B-B14F-4D97-AF65-F5344CB8AC3E}">
        <p14:creationId xmlns:p14="http://schemas.microsoft.com/office/powerpoint/2010/main" val="94856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" y="0"/>
            <a:ext cx="905595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2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" y="-1"/>
            <a:ext cx="9141178" cy="684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135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073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201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4" y="-2823"/>
            <a:ext cx="9175044" cy="687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512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Celestial Sphere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77571"/>
            <a:ext cx="5229578" cy="559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74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North Celestial Pole </a:t>
            </a:r>
            <a:r>
              <a:rPr lang="en-US" dirty="0"/>
              <a:t>– Point in the Northern Sky all stars rotate around</a:t>
            </a:r>
          </a:p>
          <a:p>
            <a:r>
              <a:rPr lang="en-US" dirty="0">
                <a:solidFill>
                  <a:srgbClr val="FF0000"/>
                </a:solidFill>
              </a:rPr>
              <a:t>Celestial Equator </a:t>
            </a:r>
            <a:r>
              <a:rPr lang="en-US" dirty="0"/>
              <a:t>– Projection of the Earth’s equator into space</a:t>
            </a:r>
          </a:p>
          <a:p>
            <a:r>
              <a:rPr lang="en-US" dirty="0">
                <a:solidFill>
                  <a:srgbClr val="FF0000"/>
                </a:solidFill>
              </a:rPr>
              <a:t>Ecliptic</a:t>
            </a:r>
            <a:r>
              <a:rPr lang="en-US" dirty="0"/>
              <a:t> – Circle representing the sun’s motion through the sky</a:t>
            </a:r>
          </a:p>
          <a:p>
            <a:r>
              <a:rPr lang="en-US" dirty="0">
                <a:solidFill>
                  <a:srgbClr val="FF0000"/>
                </a:solidFill>
              </a:rPr>
              <a:t>Vernal Equinox </a:t>
            </a:r>
            <a:r>
              <a:rPr lang="en-US" dirty="0"/>
              <a:t>– Point where the Celestial Equator and the Ecliptic cross</a:t>
            </a:r>
          </a:p>
          <a:p>
            <a:r>
              <a:rPr lang="en-US" dirty="0">
                <a:solidFill>
                  <a:srgbClr val="FF0000"/>
                </a:solidFill>
              </a:rPr>
              <a:t>Zenith</a:t>
            </a:r>
            <a:r>
              <a:rPr lang="en-US" dirty="0"/>
              <a:t> – Point directly overhead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Obliquity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/>
          <a:lstStyle/>
          <a:p>
            <a:r>
              <a:rPr lang="en-US" dirty="0"/>
              <a:t>The Earth’s rotation is inclined with respect to the </a:t>
            </a:r>
            <a:r>
              <a:rPr lang="en-US" dirty="0">
                <a:solidFill>
                  <a:srgbClr val="FF0000"/>
                </a:solidFill>
              </a:rPr>
              <a:t>ecliptic</a:t>
            </a:r>
            <a:r>
              <a:rPr lang="en-US" dirty="0"/>
              <a:t> 23.4</a:t>
            </a:r>
            <a:r>
              <a:rPr lang="en-US" baseline="30000" dirty="0"/>
              <a:t>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age result for obliqu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435536"/>
            <a:ext cx="2819400" cy="397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575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56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9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tilt of the Earth is responsible for the different Seasons.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19400"/>
            <a:ext cx="4056691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1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0074"/>
            <a:ext cx="852054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324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4139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606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89" y="-25400"/>
            <a:ext cx="91821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71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609600"/>
            <a:ext cx="83153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193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119</Words>
  <Application>Microsoft Office PowerPoint</Application>
  <PresentationFormat>On-screen Show (4:3)</PresentationFormat>
  <Paragraphs>14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Motion of the Sky</vt:lpstr>
      <vt:lpstr>Celestial Sphere</vt:lpstr>
      <vt:lpstr>PowerPoint Presentation</vt:lpstr>
      <vt:lpstr>Obliquity</vt:lpstr>
      <vt:lpstr>Seasons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Solstice &amp; Equinox</vt:lpstr>
      <vt:lpstr>PowerPoint Presentation</vt:lpstr>
      <vt:lpstr>PowerPoint Presentation</vt:lpstr>
      <vt:lpstr>PowerPoint Presentation</vt:lpstr>
      <vt:lpstr>PowerPoint Presentation</vt:lpstr>
    </vt:vector>
  </TitlesOfParts>
  <Company>Alberta Learning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of the Sky</dc:title>
  <dc:creator>EPSB</dc:creator>
  <cp:lastModifiedBy>Wayde Putnam LHS</cp:lastModifiedBy>
  <cp:revision>5</cp:revision>
  <dcterms:created xsi:type="dcterms:W3CDTF">2016-09-09T20:49:36Z</dcterms:created>
  <dcterms:modified xsi:type="dcterms:W3CDTF">2019-08-30T17:55:19Z</dcterms:modified>
</cp:coreProperties>
</file>