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4" r:id="rId6"/>
    <p:sldId id="265" r:id="rId7"/>
    <p:sldId id="266" r:id="rId8"/>
    <p:sldId id="267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6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3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5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4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6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8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5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2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41241-800D-4A72-8F72-4C890CC7F97A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AC6C-70CD-4B5B-B650-77192EE64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35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Sun Dials</a:t>
            </a:r>
          </a:p>
        </p:txBody>
      </p:sp>
    </p:spTree>
    <p:extLst>
      <p:ext uri="{BB962C8B-B14F-4D97-AF65-F5344CB8AC3E}">
        <p14:creationId xmlns:p14="http://schemas.microsoft.com/office/powerpoint/2010/main" val="16726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88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429000"/>
            <a:ext cx="4571998" cy="34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61180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83" y="1"/>
            <a:ext cx="4600806" cy="35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8467"/>
            <a:ext cx="4521200" cy="25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2822"/>
            <a:ext cx="4984044" cy="264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melapse Digital Sund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2743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" y="1516975"/>
            <a:ext cx="6496051" cy="48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200400" y="2252219"/>
            <a:ext cx="3890964" cy="647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92963" y="2067553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Gnomon</a:t>
            </a:r>
          </a:p>
        </p:txBody>
      </p:sp>
    </p:spTree>
    <p:extLst>
      <p:ext uri="{BB962C8B-B14F-4D97-AF65-F5344CB8AC3E}">
        <p14:creationId xmlns:p14="http://schemas.microsoft.com/office/powerpoint/2010/main" val="519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399" y="2907881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ym typeface="Symbol"/>
              </a:rPr>
              <a:t> =  53.5</a:t>
            </a:r>
            <a:r>
              <a:rPr lang="en-US" sz="3600" baseline="30000" dirty="0">
                <a:sym typeface="Symbol"/>
              </a:rPr>
              <a:t>o</a:t>
            </a:r>
            <a:endParaRPr lang="en-US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4190"/>
            <a:ext cx="5410200" cy="607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6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534400" cy="604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114800" cy="308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4648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Equatorial Sundial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52800"/>
            <a:ext cx="353290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07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Sundial</a:t>
            </a:r>
          </a:p>
        </p:txBody>
      </p:sp>
      <p:sp>
        <p:nvSpPr>
          <p:cNvPr id="4" name="AutoShape 2" descr="Image result for vertical sund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9" y="1447800"/>
            <a:ext cx="23241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505074"/>
            <a:ext cx="4590608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8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76801" cy="313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103225"/>
            <a:ext cx="4529137" cy="374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152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" y="381000"/>
            <a:ext cx="9047613" cy="561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845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ing a Sundial to Tell Ti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</Words>
  <Application>Microsoft Office PowerPoint</Application>
  <PresentationFormat>On-screen Show (4:3)</PresentationFormat>
  <Paragraphs>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Sun Dials</vt:lpstr>
      <vt:lpstr>PowerPoint Presentation</vt:lpstr>
      <vt:lpstr>PowerPoint Presentation</vt:lpstr>
      <vt:lpstr>PowerPoint Presentation</vt:lpstr>
      <vt:lpstr>PowerPoint Presentation</vt:lpstr>
      <vt:lpstr>Vertical Sundial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 Dials</dc:title>
  <dc:creator>EPSB</dc:creator>
  <cp:lastModifiedBy>Wayde Putnam LHS</cp:lastModifiedBy>
  <cp:revision>9</cp:revision>
  <dcterms:created xsi:type="dcterms:W3CDTF">2016-08-30T18:16:45Z</dcterms:created>
  <dcterms:modified xsi:type="dcterms:W3CDTF">2019-08-30T18:03:03Z</dcterms:modified>
</cp:coreProperties>
</file>