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1" r:id="rId4"/>
    <p:sldId id="272" r:id="rId5"/>
    <p:sldId id="261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75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39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80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74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69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03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72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55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93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18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89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84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71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28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1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42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2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80E7-3704-44A0-A5AD-62AEC31FDF9A}" type="datetimeFigureOut">
              <a:rPr lang="en-CA" smtClean="0"/>
              <a:t>2019-08-30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686F-5521-47DD-955F-B528136A6E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189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www.youtube.com/watch?v=0FXJUP6_O1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hyperlink" Target="https://www.youtube.com/watch?v=V_A78zDBwY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Looking at the sky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Seeing, Transparency &amp; Light Pollution</a:t>
            </a:r>
          </a:p>
        </p:txBody>
      </p:sp>
    </p:spTree>
    <p:extLst>
      <p:ext uri="{BB962C8B-B14F-4D97-AF65-F5344CB8AC3E}">
        <p14:creationId xmlns:p14="http://schemas.microsoft.com/office/powerpoint/2010/main" val="4957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997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</p:spPr>
        <p:txBody>
          <a:bodyPr/>
          <a:lstStyle/>
          <a:p>
            <a:r>
              <a:rPr lang="en-CA"/>
              <a:t>Light Pollution</a:t>
            </a:r>
            <a:endParaRPr lang="en-CA" dirty="0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CCCDA406-7B0C-4B24-B961-66EEBE412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23" y="2520894"/>
            <a:ext cx="3944982" cy="2341392"/>
          </a:xfrm>
          <a:prstGeom prst="rect">
            <a:avLst/>
          </a:prstGeom>
        </p:spPr>
      </p:pic>
      <p:pic>
        <p:nvPicPr>
          <p:cNvPr id="14" name="Picture 13" descr="A sunset in the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AAEB4FE-A3E0-4B70-9C17-C83D340AE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2" y="2520894"/>
            <a:ext cx="4354096" cy="23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030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914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31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09" y="0"/>
            <a:ext cx="6571784" cy="65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929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" y="0"/>
            <a:ext cx="8926161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736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0" y="1151792"/>
            <a:ext cx="8414520" cy="46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334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stars Twinkle?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592602"/>
          </a:xfrm>
        </p:spPr>
        <p:txBody>
          <a:bodyPr/>
          <a:lstStyle/>
          <a:p>
            <a:r>
              <a:rPr lang="en-CA" dirty="0"/>
              <a:t>The air above the Earth is always moving.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3041773"/>
            <a:ext cx="4569802" cy="236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43" y="3041773"/>
            <a:ext cx="4297013" cy="23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5" y="694592"/>
            <a:ext cx="8806581" cy="5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79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3261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89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6691" cy="2778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37" y="0"/>
            <a:ext cx="3722955" cy="2788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964" y="3434495"/>
            <a:ext cx="4286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5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381000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78" y="0"/>
            <a:ext cx="5002822" cy="2476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64" y="2670661"/>
            <a:ext cx="7688803" cy="37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0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Seeing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970671"/>
          </a:xfrm>
        </p:spPr>
        <p:txBody>
          <a:bodyPr/>
          <a:lstStyle/>
          <a:p>
            <a:r>
              <a:rPr lang="en-CA" dirty="0"/>
              <a:t>Seeing is rating from 1 to 5.  </a:t>
            </a:r>
          </a:p>
          <a:p>
            <a:pPr lvl="1"/>
            <a:r>
              <a:rPr lang="en-CA" dirty="0"/>
              <a:t>5 is best, 1 is worst.</a:t>
            </a:r>
          </a:p>
        </p:txBody>
      </p:sp>
      <p:pic>
        <p:nvPicPr>
          <p:cNvPr id="1026" name="Picture 2" descr="Image result for seeing conditions sca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96" y="3302390"/>
            <a:ext cx="7270144" cy="12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212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211515" cy="3467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966" y="148736"/>
            <a:ext cx="3980224" cy="298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07" y="3675918"/>
            <a:ext cx="4014055" cy="28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64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1753186"/>
          </a:xfrm>
        </p:spPr>
        <p:txBody>
          <a:bodyPr/>
          <a:lstStyle/>
          <a:p>
            <a:r>
              <a:rPr lang="en-CA" dirty="0"/>
              <a:t>Even with very still skies seeing conditions may not be great.  </a:t>
            </a:r>
          </a:p>
          <a:p>
            <a:r>
              <a:rPr lang="en-CA" dirty="0"/>
              <a:t>Moisture, dust and clouds can affect how easily light passes through the atmosphere.  This is known as </a:t>
            </a:r>
            <a:r>
              <a:rPr lang="en-CA" dirty="0">
                <a:solidFill>
                  <a:srgbClr val="FF0000"/>
                </a:solidFill>
              </a:rPr>
              <a:t>Sky Transparency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2" y="3751018"/>
            <a:ext cx="32480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0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83</TotalTime>
  <Words>79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Looking at the sky</vt:lpstr>
      <vt:lpstr>Why do stars Twinkle?</vt:lpstr>
      <vt:lpstr>PowerPoint Presentation</vt:lpstr>
      <vt:lpstr>PowerPoint Presentation</vt:lpstr>
      <vt:lpstr>PowerPoint Presentation</vt:lpstr>
      <vt:lpstr>PowerPoint Presentation</vt:lpstr>
      <vt:lpstr>Seeing Scale</vt:lpstr>
      <vt:lpstr>PowerPoint Presentation</vt:lpstr>
      <vt:lpstr>Transparency</vt:lpstr>
      <vt:lpstr>PowerPoint Presentation</vt:lpstr>
      <vt:lpstr>Light Pollution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the sky</dc:title>
  <dc:creator>Ian Doktor</dc:creator>
  <cp:lastModifiedBy>Wayde Putnam LHS</cp:lastModifiedBy>
  <cp:revision>13</cp:revision>
  <dcterms:created xsi:type="dcterms:W3CDTF">2016-08-29T16:22:20Z</dcterms:created>
  <dcterms:modified xsi:type="dcterms:W3CDTF">2019-08-30T15:46:52Z</dcterms:modified>
</cp:coreProperties>
</file>