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06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9F385EC-C10D-4DA9-86FF-F7CCEEBB151C}" type="datetimeFigureOut">
              <a:rPr lang="en-CA" smtClean="0"/>
              <a:t>2019-08-30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FD77A04-934B-4E48-9616-160D0E3980C7}" type="slidenum">
              <a:rPr lang="en-CA" smtClean="0"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Telescope Basics</a:t>
            </a:r>
          </a:p>
        </p:txBody>
      </p:sp>
    </p:spTree>
    <p:extLst>
      <p:ext uri="{BB962C8B-B14F-4D97-AF65-F5344CB8AC3E}">
        <p14:creationId xmlns:p14="http://schemas.microsoft.com/office/powerpoint/2010/main" val="217764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Altitude &amp; Azimuth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7592" y="1825624"/>
            <a:ext cx="3784986" cy="3994883"/>
          </a:xfrm>
        </p:spPr>
        <p:txBody>
          <a:bodyPr>
            <a:normAutofit/>
          </a:bodyPr>
          <a:lstStyle/>
          <a:p>
            <a:r>
              <a:rPr lang="en-CA" sz="2800" dirty="0"/>
              <a:t>Altitude – Angle above the horizon relative to an observer</a:t>
            </a:r>
          </a:p>
          <a:p>
            <a:r>
              <a:rPr lang="en-CA" sz="2800" dirty="0"/>
              <a:t>Azimuth – Angle from an observer measured from North or South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577" y="1825625"/>
            <a:ext cx="4800600" cy="467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87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Right Ascension &amp; Declination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825625"/>
            <a:ext cx="4844562" cy="4935660"/>
          </a:xfrm>
        </p:spPr>
        <p:txBody>
          <a:bodyPr>
            <a:normAutofit/>
          </a:bodyPr>
          <a:lstStyle/>
          <a:p>
            <a:r>
              <a:rPr lang="en-CA" sz="2400" dirty="0"/>
              <a:t> Right Ascension - the angular distance measured eastward along the celestial equator from the vernal equinox</a:t>
            </a:r>
          </a:p>
          <a:p>
            <a:r>
              <a:rPr lang="en-CA" sz="2400" dirty="0"/>
              <a:t>Declination - the angular distance of a point north or south of the celestial equator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3308" y="1752599"/>
            <a:ext cx="3424604" cy="456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73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004887"/>
            <a:ext cx="6705600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301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10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6428" y="1408814"/>
            <a:ext cx="3909237" cy="390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886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173" y="2383380"/>
            <a:ext cx="4701103" cy="322658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Refractor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Uses Lenses to bend and focus light.</a:t>
            </a:r>
          </a:p>
        </p:txBody>
      </p:sp>
    </p:spTree>
    <p:extLst>
      <p:ext uri="{BB962C8B-B14F-4D97-AF65-F5344CB8AC3E}">
        <p14:creationId xmlns:p14="http://schemas.microsoft.com/office/powerpoint/2010/main" val="775838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93" y="1503791"/>
            <a:ext cx="8640433" cy="298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78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Newtonian </a:t>
            </a:r>
            <a:r>
              <a:rPr lang="en-US" dirty="0" err="1"/>
              <a:t>TElescope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1217141"/>
          </a:xfrm>
        </p:spPr>
        <p:txBody>
          <a:bodyPr>
            <a:normAutofit/>
          </a:bodyPr>
          <a:lstStyle/>
          <a:p>
            <a:r>
              <a:rPr lang="en-US" sz="2800" dirty="0"/>
              <a:t>Uses a parabolic mirror to focus light.</a:t>
            </a:r>
          </a:p>
          <a:p>
            <a:r>
              <a:rPr lang="en-US" sz="2800" dirty="0"/>
              <a:t>Has a secondary mirror to redirect light.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437" y="2817341"/>
            <a:ext cx="4917989" cy="3711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4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03" y="94091"/>
            <a:ext cx="8992928" cy="4601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67186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9</TotalTime>
  <Words>57</Words>
  <Application>Microsoft Office PowerPoint</Application>
  <PresentationFormat>On-screen Show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Arial Narrow</vt:lpstr>
      <vt:lpstr>Horizon</vt:lpstr>
      <vt:lpstr>Telescope Basics</vt:lpstr>
      <vt:lpstr>Altitude &amp; Azimuth</vt:lpstr>
      <vt:lpstr>Right Ascension &amp; Declination</vt:lpstr>
      <vt:lpstr>PowerPoint Presentation</vt:lpstr>
      <vt:lpstr>PowerPoint Presentation</vt:lpstr>
      <vt:lpstr>Refractor</vt:lpstr>
      <vt:lpstr>PowerPoint Presentation</vt:lpstr>
      <vt:lpstr>Newtonian TElescope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Telescope Basics</dc:title>
  <dc:creator>Ian Doktor</dc:creator>
  <cp:lastModifiedBy>Wayde Putnam LHS</cp:lastModifiedBy>
  <cp:revision>5</cp:revision>
  <dcterms:created xsi:type="dcterms:W3CDTF">2016-08-29T17:31:55Z</dcterms:created>
  <dcterms:modified xsi:type="dcterms:W3CDTF">2019-08-30T15:47:16Z</dcterms:modified>
</cp:coreProperties>
</file>