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280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083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281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695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2186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736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4311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433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43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132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990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27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091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10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511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596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052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C689D5B-D40A-4A95-8700-2FA14E5E7AE7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9FAC338-D09B-4889-877D-2F7D8B0BFD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258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222" y="1200150"/>
            <a:ext cx="5728189" cy="720146"/>
          </a:xfrm>
        </p:spPr>
        <p:txBody>
          <a:bodyPr>
            <a:normAutofit fontScale="90000"/>
          </a:bodyPr>
          <a:lstStyle/>
          <a:p>
            <a:r>
              <a:rPr lang="en-CA" dirty="0"/>
              <a:t>Observing the Sun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222" y="2143125"/>
            <a:ext cx="6330461" cy="35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5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674993"/>
          </a:xfrm>
        </p:spPr>
        <p:txBody>
          <a:bodyPr>
            <a:noAutofit/>
          </a:bodyPr>
          <a:lstStyle/>
          <a:p>
            <a:r>
              <a:rPr lang="en-CA" sz="3000" dirty="0">
                <a:solidFill>
                  <a:srgbClr val="FF0000"/>
                </a:solidFill>
              </a:rPr>
              <a:t>Looking at the sun (even without telescopes or binoculars) can severely damage your eyes.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640" y="3314425"/>
            <a:ext cx="5230034" cy="20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31" y="395241"/>
            <a:ext cx="7765322" cy="727838"/>
          </a:xfrm>
        </p:spPr>
        <p:txBody>
          <a:bodyPr/>
          <a:lstStyle/>
          <a:p>
            <a:r>
              <a:rPr lang="en-CA" dirty="0"/>
              <a:t>Safely observing the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10" y="1123079"/>
            <a:ext cx="8699712" cy="2215662"/>
          </a:xfrm>
        </p:spPr>
        <p:txBody>
          <a:bodyPr>
            <a:noAutofit/>
          </a:bodyPr>
          <a:lstStyle/>
          <a:p>
            <a:r>
              <a:rPr lang="en-CA" sz="2800" dirty="0"/>
              <a:t>Solar Filters</a:t>
            </a:r>
          </a:p>
          <a:p>
            <a:pPr lvl="1"/>
            <a:r>
              <a:rPr lang="en-CA" sz="2000"/>
              <a:t>Dense glass </a:t>
            </a:r>
            <a:r>
              <a:rPr lang="en-CA" sz="2000" dirty="0"/>
              <a:t>that blocks 99.99% of the light (including all UV)</a:t>
            </a:r>
          </a:p>
          <a:p>
            <a:pPr lvl="1"/>
            <a:r>
              <a:rPr lang="en-CA" sz="2000" dirty="0"/>
              <a:t>Number 13 or 14 Welders glass works well</a:t>
            </a:r>
          </a:p>
          <a:p>
            <a:r>
              <a:rPr lang="en-CA" sz="2800" dirty="0"/>
              <a:t>Projection Astronomy</a:t>
            </a:r>
          </a:p>
          <a:p>
            <a:pPr lvl="1"/>
            <a:r>
              <a:rPr lang="en-CA" sz="2000" dirty="0"/>
              <a:t>Projecting the disc of the sun through a telescope and onto a piece of paper.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10" y="4066579"/>
            <a:ext cx="4062633" cy="2703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023" y="4051182"/>
            <a:ext cx="3543299" cy="265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61" y="1296041"/>
            <a:ext cx="6075237" cy="335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450789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Pin-hole projection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9" y="2915841"/>
            <a:ext cx="3431918" cy="1924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077" y="2226469"/>
            <a:ext cx="4614863" cy="362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White Light viewing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3" y="2125266"/>
            <a:ext cx="4355232" cy="3262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887" y="2018796"/>
            <a:ext cx="3475160" cy="34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Hydrogen Alpha Light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664"/>
            <a:ext cx="4459238" cy="3127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06" y="1519212"/>
            <a:ext cx="4693994" cy="376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4586620" cy="4586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906" y="616688"/>
            <a:ext cx="4189645" cy="51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0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389</TotalTime>
  <Words>74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Calisto MT</vt:lpstr>
      <vt:lpstr>Wingdings 2</vt:lpstr>
      <vt:lpstr>Slate</vt:lpstr>
      <vt:lpstr>Observing the Sun</vt:lpstr>
      <vt:lpstr>PowerPoint Presentation</vt:lpstr>
      <vt:lpstr>Safely observing the sun</vt:lpstr>
      <vt:lpstr>PowerPoint Presentation</vt:lpstr>
      <vt:lpstr>PowerPoint Presentation</vt:lpstr>
      <vt:lpstr>White Light viewing</vt:lpstr>
      <vt:lpstr>Hydrogen Alpha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the Sun</dc:title>
  <dc:creator>Ian Doktor</dc:creator>
  <cp:lastModifiedBy>Wayde Putnam LHS</cp:lastModifiedBy>
  <cp:revision>10</cp:revision>
  <dcterms:created xsi:type="dcterms:W3CDTF">2016-08-29T19:33:18Z</dcterms:created>
  <dcterms:modified xsi:type="dcterms:W3CDTF">2019-08-30T15:48:22Z</dcterms:modified>
</cp:coreProperties>
</file>